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5">
  <p:sldMasterIdLst>
    <p:sldMasterId id="2147483648" r:id="rId1"/>
    <p:sldMasterId id="2147483727" r:id="rId2"/>
    <p:sldMasterId id="2147483754" r:id="rId3"/>
  </p:sldMasterIdLst>
  <p:notesMasterIdLst>
    <p:notesMasterId r:id="rId54"/>
  </p:notesMasterIdLst>
  <p:handoutMasterIdLst>
    <p:handoutMasterId r:id="rId55"/>
  </p:handoutMasterIdLst>
  <p:sldIdLst>
    <p:sldId id="324" r:id="rId4"/>
    <p:sldId id="286" r:id="rId5"/>
    <p:sldId id="410" r:id="rId6"/>
    <p:sldId id="424" r:id="rId7"/>
    <p:sldId id="430" r:id="rId8"/>
    <p:sldId id="428" r:id="rId9"/>
    <p:sldId id="437" r:id="rId10"/>
    <p:sldId id="438" r:id="rId11"/>
    <p:sldId id="435" r:id="rId12"/>
    <p:sldId id="436" r:id="rId13"/>
    <p:sldId id="427" r:id="rId14"/>
    <p:sldId id="432" r:id="rId15"/>
    <p:sldId id="433" r:id="rId16"/>
    <p:sldId id="426" r:id="rId17"/>
    <p:sldId id="456" r:id="rId18"/>
    <p:sldId id="440" r:id="rId19"/>
    <p:sldId id="439" r:id="rId20"/>
    <p:sldId id="457" r:id="rId21"/>
    <p:sldId id="459" r:id="rId22"/>
    <p:sldId id="441" r:id="rId23"/>
    <p:sldId id="454" r:id="rId24"/>
    <p:sldId id="455" r:id="rId25"/>
    <p:sldId id="460" r:id="rId26"/>
    <p:sldId id="442" r:id="rId27"/>
    <p:sldId id="444" r:id="rId28"/>
    <p:sldId id="461" r:id="rId29"/>
    <p:sldId id="445" r:id="rId30"/>
    <p:sldId id="446" r:id="rId31"/>
    <p:sldId id="447" r:id="rId32"/>
    <p:sldId id="448" r:id="rId33"/>
    <p:sldId id="449" r:id="rId34"/>
    <p:sldId id="450" r:id="rId35"/>
    <p:sldId id="451" r:id="rId36"/>
    <p:sldId id="452" r:id="rId37"/>
    <p:sldId id="462" r:id="rId38"/>
    <p:sldId id="463" r:id="rId39"/>
    <p:sldId id="471" r:id="rId40"/>
    <p:sldId id="443" r:id="rId41"/>
    <p:sldId id="467" r:id="rId42"/>
    <p:sldId id="466" r:id="rId43"/>
    <p:sldId id="468" r:id="rId44"/>
    <p:sldId id="469" r:id="rId45"/>
    <p:sldId id="458" r:id="rId46"/>
    <p:sldId id="470" r:id="rId47"/>
    <p:sldId id="464" r:id="rId48"/>
    <p:sldId id="465" r:id="rId49"/>
    <p:sldId id="472" r:id="rId50"/>
    <p:sldId id="412" r:id="rId51"/>
    <p:sldId id="414" r:id="rId52"/>
    <p:sldId id="413" r:id="rId53"/>
  </p:sldIdLst>
  <p:sldSz cx="12192000" cy="6858000"/>
  <p:notesSz cx="6858000" cy="9144000"/>
  <p:defaultTextStyle>
    <a:defPPr>
      <a:defRPr lang="en-AU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00000"/>
    <a:srgbClr val="3E7420"/>
    <a:srgbClr val="692AA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97" autoAdjust="0"/>
    <p:restoredTop sz="88455" autoAdjust="0"/>
  </p:normalViewPr>
  <p:slideViewPr>
    <p:cSldViewPr>
      <p:cViewPr>
        <p:scale>
          <a:sx n="72" d="100"/>
          <a:sy n="72" d="100"/>
        </p:scale>
        <p:origin x="-472" y="-808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4" d="100"/>
          <a:sy n="54" d="100"/>
        </p:scale>
        <p:origin x="2796" y="4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theme" Target="theme/theme1.xml"/><Relationship Id="rId5" Type="http://schemas.openxmlformats.org/officeDocument/2006/relationships/slide" Target="slides/slide2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presProps" Target="presProp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tableStyles" Target="tableStyles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viewProps" Target="viewProps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E25A1F-1CDC-4074-893A-5899111F5ABD}" type="datetimeFigureOut">
              <a:rPr lang="id-ID" smtClean="0"/>
              <a:t>29/09/2020</a:t>
            </a:fld>
            <a:endParaRPr lang="id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1E874E-D680-4190-B4F6-A9A7BE5D0CAF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71615030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9DCB56-DE58-4F64-B9CF-BA8F1134BDC6}" type="datetimeFigureOut">
              <a:rPr lang="id-ID" smtClean="0"/>
              <a:pPr/>
              <a:t>29/09/2020</a:t>
            </a:fld>
            <a:endParaRPr lang="id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d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1351D7-7B69-40B9-8EEA-B4FEF26EED31}" type="slidenum">
              <a:rPr lang="id-ID" smtClean="0"/>
              <a:pPr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9542643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Shape 1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48700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 routable</a:t>
            </a:r>
            <a:r>
              <a:rPr lang="en-US" baseline="0" dirty="0"/>
              <a:t> (</a:t>
            </a:r>
            <a:r>
              <a:rPr lang="en-US" baseline="0" dirty="0" err="1"/>
              <a:t>tdk</a:t>
            </a:r>
            <a:r>
              <a:rPr lang="en-US" baseline="0" dirty="0"/>
              <a:t> </a:t>
            </a:r>
            <a:r>
              <a:rPr lang="en-US" baseline="0" dirty="0" err="1"/>
              <a:t>dapat</a:t>
            </a:r>
            <a:r>
              <a:rPr lang="en-US" baseline="0" dirty="0"/>
              <a:t> </a:t>
            </a:r>
            <a:r>
              <a:rPr lang="en-US" baseline="0" dirty="0" err="1"/>
              <a:t>dialihkan</a:t>
            </a:r>
            <a:r>
              <a:rPr lang="en-US" baseline="0" dirty="0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1351D7-7B69-40B9-8EEA-B4FEF26EED31}" type="slidenum">
              <a:rPr lang="id-ID" smtClean="0"/>
              <a:pPr/>
              <a:t>16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1253034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Spesifikasi</a:t>
            </a:r>
            <a:r>
              <a:rPr lang="en-US" dirty="0"/>
              <a:t> </a:t>
            </a:r>
            <a:r>
              <a:rPr lang="en-US" dirty="0" err="1"/>
              <a:t>Kelas</a:t>
            </a:r>
            <a:r>
              <a:rPr lang="en-US" dirty="0"/>
              <a:t> A,</a:t>
            </a:r>
            <a:r>
              <a:rPr lang="en-US" baseline="0" dirty="0"/>
              <a:t> B </a:t>
            </a:r>
            <a:r>
              <a:rPr lang="en-US" baseline="0" dirty="0" err="1"/>
              <a:t>dan</a:t>
            </a:r>
            <a:r>
              <a:rPr lang="en-US" baseline="0" dirty="0"/>
              <a:t> 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1351D7-7B69-40B9-8EEA-B4FEF26EED31}" type="slidenum">
              <a:rPr lang="id-ID" smtClean="0"/>
              <a:pPr/>
              <a:t>18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8738211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Spesifikasi</a:t>
            </a:r>
            <a:r>
              <a:rPr lang="en-US" dirty="0"/>
              <a:t> </a:t>
            </a:r>
            <a:r>
              <a:rPr lang="en-US" dirty="0" err="1"/>
              <a:t>Kelas</a:t>
            </a:r>
            <a:r>
              <a:rPr lang="en-US" dirty="0"/>
              <a:t> A,</a:t>
            </a:r>
            <a:r>
              <a:rPr lang="en-US" baseline="0" dirty="0"/>
              <a:t> B </a:t>
            </a:r>
            <a:r>
              <a:rPr lang="en-US" baseline="0" dirty="0" err="1"/>
              <a:t>dan</a:t>
            </a:r>
            <a:r>
              <a:rPr lang="en-US" baseline="0" dirty="0"/>
              <a:t> 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1351D7-7B69-40B9-8EEA-B4FEF26EED31}" type="slidenum">
              <a:rPr lang="id-ID" smtClean="0"/>
              <a:pPr/>
              <a:t>19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8738211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Informasi</a:t>
            </a:r>
            <a:r>
              <a:rPr lang="en-US" dirty="0"/>
              <a:t> </a:t>
            </a:r>
            <a:r>
              <a:rPr lang="en-US" dirty="0" err="1"/>
              <a:t>lainnya</a:t>
            </a:r>
            <a:r>
              <a:rPr lang="en-US" dirty="0"/>
              <a:t> </a:t>
            </a:r>
            <a:r>
              <a:rPr lang="en-US" dirty="0" err="1"/>
              <a:t>pada</a:t>
            </a:r>
            <a:r>
              <a:rPr lang="en-US" dirty="0"/>
              <a:t> DINAMIK ADDRESS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berupa</a:t>
            </a:r>
            <a:r>
              <a:rPr lang="en-US" dirty="0"/>
              <a:t> DNS server</a:t>
            </a:r>
          </a:p>
          <a:p>
            <a:r>
              <a:rPr lang="en-US" dirty="0"/>
              <a:t>Server DHCP </a:t>
            </a:r>
            <a:r>
              <a:rPr lang="en-US" dirty="0" err="1"/>
              <a:t>biasanya</a:t>
            </a:r>
            <a:r>
              <a:rPr lang="en-US" dirty="0"/>
              <a:t> </a:t>
            </a:r>
            <a:r>
              <a:rPr lang="en-US" dirty="0" err="1"/>
              <a:t>terdapat</a:t>
            </a:r>
            <a:r>
              <a:rPr lang="en-US" dirty="0"/>
              <a:t> </a:t>
            </a:r>
            <a:r>
              <a:rPr lang="en-US" dirty="0" err="1"/>
              <a:t>pada</a:t>
            </a:r>
            <a:r>
              <a:rPr lang="en-US" dirty="0"/>
              <a:t> </a:t>
            </a:r>
            <a:r>
              <a:rPr lang="en-US" dirty="0" err="1"/>
              <a:t>perangkat</a:t>
            </a:r>
            <a:r>
              <a:rPr lang="en-US" baseline="0" dirty="0"/>
              <a:t> access point, router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1351D7-7B69-40B9-8EEA-B4FEF26EED31}" type="slidenum">
              <a:rPr lang="id-ID" smtClean="0"/>
              <a:pPr/>
              <a:t>20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4628289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</a:t>
            </a:r>
            <a:r>
              <a:rPr lang="en-US" baseline="0" dirty="0"/>
              <a:t> </a:t>
            </a:r>
            <a:r>
              <a:rPr lang="en-US" baseline="0" dirty="0" err="1"/>
              <a:t>Subnetting</a:t>
            </a:r>
            <a:endParaRPr lang="en-US" baseline="0" dirty="0"/>
          </a:p>
          <a:p>
            <a:r>
              <a:rPr lang="en-US" baseline="0" dirty="0"/>
              <a:t>2.1 </a:t>
            </a:r>
            <a:r>
              <a:rPr lang="en-US" baseline="0" dirty="0" err="1"/>
              <a:t>Latar</a:t>
            </a:r>
            <a:r>
              <a:rPr lang="en-US" baseline="0" dirty="0"/>
              <a:t> </a:t>
            </a:r>
            <a:r>
              <a:rPr lang="en-US" baseline="0" dirty="0" err="1"/>
              <a:t>Belakang</a:t>
            </a:r>
            <a:endParaRPr lang="en-US" baseline="0" dirty="0"/>
          </a:p>
          <a:p>
            <a:r>
              <a:rPr lang="en-US" baseline="0" dirty="0"/>
              <a:t>2.2 </a:t>
            </a:r>
            <a:r>
              <a:rPr lang="en-US" baseline="0" dirty="0" err="1"/>
              <a:t>Pembentukan</a:t>
            </a:r>
            <a:r>
              <a:rPr lang="en-US" baseline="0" dirty="0"/>
              <a:t> </a:t>
            </a:r>
            <a:r>
              <a:rPr lang="en-US" baseline="0" dirty="0" err="1"/>
              <a:t>Subnetting</a:t>
            </a:r>
            <a:r>
              <a:rPr lang="en-US" baseline="0" dirty="0"/>
              <a:t> IPv4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1351D7-7B69-40B9-8EEA-B4FEF26EED31}" type="slidenum">
              <a:rPr lang="id-ID" smtClean="0"/>
              <a:pPr/>
              <a:t>24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4628289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</a:t>
            </a:r>
            <a:r>
              <a:rPr lang="en-US" baseline="0" dirty="0"/>
              <a:t> </a:t>
            </a:r>
            <a:r>
              <a:rPr lang="en-US" baseline="0" dirty="0" err="1"/>
              <a:t>Subnetting</a:t>
            </a:r>
            <a:endParaRPr lang="en-US" baseline="0" dirty="0"/>
          </a:p>
          <a:p>
            <a:r>
              <a:rPr lang="en-US" baseline="0" dirty="0"/>
              <a:t>2.1 </a:t>
            </a:r>
            <a:r>
              <a:rPr lang="en-US" baseline="0" dirty="0" err="1"/>
              <a:t>Latar</a:t>
            </a:r>
            <a:r>
              <a:rPr lang="en-US" baseline="0" dirty="0"/>
              <a:t> </a:t>
            </a:r>
            <a:r>
              <a:rPr lang="en-US" baseline="0" dirty="0" err="1"/>
              <a:t>Belakang</a:t>
            </a:r>
            <a:endParaRPr lang="en-US" baseline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d-ID" dirty="0"/>
              <a:t>Mengurangi lalu lintas jaringan secara keseluruhan dan meningkatkan kinerja jaringan.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d-ID" dirty="0"/>
              <a:t>Memungkinkan administrator untuk menerapkan kebijakan keamanan seperti subnet mana yang diizinkan atau tidak diizinkan untuk berkomunikasi bersama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1351D7-7B69-40B9-8EEA-B4FEF26EED31}" type="slidenum">
              <a:rPr lang="id-ID" smtClean="0"/>
              <a:pPr/>
              <a:t>25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4628289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</a:t>
            </a:r>
            <a:r>
              <a:rPr lang="en-US" baseline="0" dirty="0"/>
              <a:t> </a:t>
            </a:r>
            <a:r>
              <a:rPr lang="en-US" baseline="0" dirty="0" err="1"/>
              <a:t>Subnetting</a:t>
            </a:r>
            <a:endParaRPr lang="en-US" baseline="0" dirty="0"/>
          </a:p>
          <a:p>
            <a:r>
              <a:rPr lang="en-US" baseline="0" dirty="0"/>
              <a:t>2.1 </a:t>
            </a:r>
            <a:r>
              <a:rPr lang="en-US" baseline="0" dirty="0" err="1"/>
              <a:t>Latar</a:t>
            </a:r>
            <a:r>
              <a:rPr lang="en-US" baseline="0" dirty="0"/>
              <a:t> </a:t>
            </a:r>
            <a:r>
              <a:rPr lang="en-US" baseline="0" dirty="0" err="1"/>
              <a:t>Belakang</a:t>
            </a:r>
            <a:endParaRPr lang="en-US" baseline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d-ID" dirty="0"/>
              <a:t>Mengurangi lalu lintas jaringan secara keseluruhan dan meningkatkan kinerja jaringan.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d-ID" dirty="0"/>
              <a:t>Memungkinkan administrator untuk menerapkan kebijakan keamanan seperti subnet mana yang diizinkan atau tidak diizinkan untuk berkomunikasi bersama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1351D7-7B69-40B9-8EEA-B4FEF26EED31}" type="slidenum">
              <a:rPr lang="id-ID" smtClean="0"/>
              <a:pPr/>
              <a:t>26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4628289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</a:t>
            </a:r>
            <a:r>
              <a:rPr lang="en-US" baseline="0" dirty="0"/>
              <a:t> </a:t>
            </a:r>
            <a:r>
              <a:rPr lang="en-US" baseline="0" dirty="0" err="1"/>
              <a:t>Subnetting</a:t>
            </a:r>
            <a:endParaRPr lang="en-US" baseline="0" dirty="0"/>
          </a:p>
          <a:p>
            <a:r>
              <a:rPr lang="en-US" baseline="0" dirty="0"/>
              <a:t>2.1 </a:t>
            </a:r>
            <a:r>
              <a:rPr lang="en-US" baseline="0" dirty="0" err="1"/>
              <a:t>Latar</a:t>
            </a:r>
            <a:r>
              <a:rPr lang="en-US" baseline="0" dirty="0"/>
              <a:t> </a:t>
            </a:r>
            <a:r>
              <a:rPr lang="en-US" baseline="0" dirty="0" err="1"/>
              <a:t>Belakang</a:t>
            </a:r>
            <a:endParaRPr lang="en-US" baseline="0" dirty="0"/>
          </a:p>
          <a:p>
            <a:r>
              <a:rPr lang="en-US" baseline="0" dirty="0"/>
              <a:t>2.2 </a:t>
            </a:r>
            <a:r>
              <a:rPr lang="en-US" baseline="0" dirty="0" err="1"/>
              <a:t>Pembentukan</a:t>
            </a:r>
            <a:r>
              <a:rPr lang="en-US" baseline="0" dirty="0"/>
              <a:t> </a:t>
            </a:r>
            <a:r>
              <a:rPr lang="en-US" baseline="0" dirty="0" err="1"/>
              <a:t>Subnetting</a:t>
            </a:r>
            <a:r>
              <a:rPr lang="en-US" baseline="0" dirty="0"/>
              <a:t> IPv4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1351D7-7B69-40B9-8EEA-B4FEF26EED31}" type="slidenum">
              <a:rPr lang="id-ID" smtClean="0"/>
              <a:pPr/>
              <a:t>27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4628289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</a:t>
            </a:r>
            <a:r>
              <a:rPr lang="en-US" baseline="0" dirty="0"/>
              <a:t> </a:t>
            </a:r>
            <a:r>
              <a:rPr lang="en-US" baseline="0" dirty="0" err="1"/>
              <a:t>Subnetting</a:t>
            </a:r>
            <a:endParaRPr lang="en-US" baseline="0" dirty="0"/>
          </a:p>
          <a:p>
            <a:r>
              <a:rPr lang="en-US" baseline="0" dirty="0"/>
              <a:t>2.1 </a:t>
            </a:r>
            <a:r>
              <a:rPr lang="en-US" baseline="0" dirty="0" err="1"/>
              <a:t>Latar</a:t>
            </a:r>
            <a:r>
              <a:rPr lang="en-US" baseline="0" dirty="0"/>
              <a:t> </a:t>
            </a:r>
            <a:r>
              <a:rPr lang="en-US" baseline="0" dirty="0" err="1"/>
              <a:t>Belakang</a:t>
            </a:r>
            <a:endParaRPr lang="en-US" baseline="0" dirty="0"/>
          </a:p>
          <a:p>
            <a:r>
              <a:rPr lang="en-US" baseline="0" dirty="0"/>
              <a:t>2.2 </a:t>
            </a:r>
            <a:r>
              <a:rPr lang="en-US" baseline="0" dirty="0" err="1"/>
              <a:t>Pembentukan</a:t>
            </a:r>
            <a:r>
              <a:rPr lang="en-US" baseline="0" dirty="0"/>
              <a:t> </a:t>
            </a:r>
            <a:r>
              <a:rPr lang="en-US" baseline="0" dirty="0" err="1"/>
              <a:t>Subnetting</a:t>
            </a:r>
            <a:r>
              <a:rPr lang="en-US" baseline="0" dirty="0"/>
              <a:t> IPv4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1351D7-7B69-40B9-8EEA-B4FEF26EED31}" type="slidenum">
              <a:rPr lang="id-ID" smtClean="0"/>
              <a:pPr/>
              <a:t>28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4628289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</a:t>
            </a:r>
            <a:r>
              <a:rPr lang="en-US" baseline="0" dirty="0"/>
              <a:t> </a:t>
            </a:r>
            <a:r>
              <a:rPr lang="en-US" baseline="0" dirty="0" err="1"/>
              <a:t>Subnetting</a:t>
            </a:r>
            <a:endParaRPr lang="en-US" baseline="0" dirty="0"/>
          </a:p>
          <a:p>
            <a:r>
              <a:rPr lang="en-US" baseline="0" dirty="0"/>
              <a:t>2.1 </a:t>
            </a:r>
            <a:r>
              <a:rPr lang="en-US" baseline="0" dirty="0" err="1"/>
              <a:t>Latar</a:t>
            </a:r>
            <a:r>
              <a:rPr lang="en-US" baseline="0" dirty="0"/>
              <a:t> </a:t>
            </a:r>
            <a:r>
              <a:rPr lang="en-US" baseline="0" dirty="0" err="1"/>
              <a:t>Belakang</a:t>
            </a:r>
            <a:endParaRPr lang="en-US" baseline="0" dirty="0"/>
          </a:p>
          <a:p>
            <a:r>
              <a:rPr lang="en-US" baseline="0" dirty="0"/>
              <a:t>2.2 </a:t>
            </a:r>
            <a:r>
              <a:rPr lang="en-US" baseline="0" dirty="0" err="1"/>
              <a:t>Pembentukan</a:t>
            </a:r>
            <a:r>
              <a:rPr lang="en-US" baseline="0" dirty="0"/>
              <a:t> </a:t>
            </a:r>
            <a:r>
              <a:rPr lang="en-US" baseline="0" dirty="0" err="1"/>
              <a:t>Subnetting</a:t>
            </a:r>
            <a:r>
              <a:rPr lang="en-US" baseline="0" dirty="0"/>
              <a:t> IPv4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1351D7-7B69-40B9-8EEA-B4FEF26EED31}" type="slidenum">
              <a:rPr lang="id-ID" smtClean="0"/>
              <a:pPr/>
              <a:t>29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4628289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4. </a:t>
            </a:r>
            <a:r>
              <a:rPr lang="en-US" dirty="0" err="1"/>
              <a:t>Pengalamatan</a:t>
            </a:r>
            <a:r>
              <a:rPr lang="en-US" dirty="0"/>
              <a:t> </a:t>
            </a:r>
            <a:r>
              <a:rPr lang="en-US" dirty="0" err="1"/>
              <a:t>Jaringan</a:t>
            </a:r>
            <a:endParaRPr lang="en-US" dirty="0"/>
          </a:p>
          <a:p>
            <a:r>
              <a:rPr lang="en-US" dirty="0"/>
              <a:t>4.1 </a:t>
            </a:r>
            <a:r>
              <a:rPr lang="en-US" dirty="0" err="1"/>
              <a:t>Struktur</a:t>
            </a:r>
            <a:r>
              <a:rPr lang="en-US" dirty="0"/>
              <a:t> IPv4</a:t>
            </a:r>
          </a:p>
          <a:p>
            <a:r>
              <a:rPr lang="en-US" dirty="0"/>
              <a:t>4.2 </a:t>
            </a:r>
            <a:r>
              <a:rPr lang="en-US" dirty="0" err="1"/>
              <a:t>Subnetting</a:t>
            </a:r>
            <a:endParaRPr lang="en-US" baseline="0" dirty="0"/>
          </a:p>
          <a:p>
            <a:r>
              <a:rPr lang="en-US" baseline="0" dirty="0"/>
              <a:t>4.3 VLSM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1351D7-7B69-40B9-8EEA-B4FEF26EED31}" type="slidenum">
              <a:rPr lang="id-ID" smtClean="0"/>
              <a:pPr/>
              <a:t>3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0111530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</a:t>
            </a:r>
            <a:r>
              <a:rPr lang="en-US" baseline="0" dirty="0"/>
              <a:t> </a:t>
            </a:r>
            <a:r>
              <a:rPr lang="en-US" baseline="0" dirty="0" err="1"/>
              <a:t>Subnetting</a:t>
            </a:r>
            <a:endParaRPr lang="en-US" baseline="0" dirty="0"/>
          </a:p>
          <a:p>
            <a:r>
              <a:rPr lang="en-US" baseline="0" dirty="0"/>
              <a:t>2.1 </a:t>
            </a:r>
            <a:r>
              <a:rPr lang="en-US" baseline="0" dirty="0" err="1"/>
              <a:t>Latar</a:t>
            </a:r>
            <a:r>
              <a:rPr lang="en-US" baseline="0" dirty="0"/>
              <a:t> </a:t>
            </a:r>
            <a:r>
              <a:rPr lang="en-US" baseline="0" dirty="0" err="1"/>
              <a:t>Belakang</a:t>
            </a:r>
            <a:endParaRPr lang="en-US" baseline="0" dirty="0"/>
          </a:p>
          <a:p>
            <a:r>
              <a:rPr lang="en-US" baseline="0" dirty="0"/>
              <a:t>2.2 </a:t>
            </a:r>
            <a:r>
              <a:rPr lang="en-US" baseline="0" dirty="0" err="1"/>
              <a:t>Pembentukan</a:t>
            </a:r>
            <a:r>
              <a:rPr lang="en-US" baseline="0" dirty="0"/>
              <a:t> </a:t>
            </a:r>
            <a:r>
              <a:rPr lang="en-US" baseline="0" dirty="0" err="1"/>
              <a:t>Subnetting</a:t>
            </a:r>
            <a:r>
              <a:rPr lang="en-US" baseline="0" dirty="0"/>
              <a:t> IPv4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1351D7-7B69-40B9-8EEA-B4FEF26EED31}" type="slidenum">
              <a:rPr lang="id-ID" smtClean="0"/>
              <a:pPr/>
              <a:t>30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46282899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</a:t>
            </a:r>
            <a:r>
              <a:rPr lang="en-US" baseline="0" dirty="0"/>
              <a:t> </a:t>
            </a:r>
            <a:r>
              <a:rPr lang="en-US" baseline="0" dirty="0" err="1"/>
              <a:t>Subnetting</a:t>
            </a:r>
            <a:endParaRPr lang="en-US" baseline="0" dirty="0"/>
          </a:p>
          <a:p>
            <a:r>
              <a:rPr lang="en-US" baseline="0" dirty="0"/>
              <a:t>2.1 </a:t>
            </a:r>
            <a:r>
              <a:rPr lang="en-US" baseline="0" dirty="0" err="1"/>
              <a:t>Latar</a:t>
            </a:r>
            <a:r>
              <a:rPr lang="en-US" baseline="0" dirty="0"/>
              <a:t> </a:t>
            </a:r>
            <a:r>
              <a:rPr lang="en-US" baseline="0" dirty="0" err="1"/>
              <a:t>Belakang</a:t>
            </a:r>
            <a:endParaRPr lang="en-US" baseline="0" dirty="0"/>
          </a:p>
          <a:p>
            <a:r>
              <a:rPr lang="en-US" baseline="0" dirty="0"/>
              <a:t>2.2 </a:t>
            </a:r>
            <a:r>
              <a:rPr lang="en-US" baseline="0" dirty="0" err="1"/>
              <a:t>Pembentukan</a:t>
            </a:r>
            <a:r>
              <a:rPr lang="en-US" baseline="0" dirty="0"/>
              <a:t> </a:t>
            </a:r>
            <a:r>
              <a:rPr lang="en-US" baseline="0" dirty="0" err="1"/>
              <a:t>Subnetting</a:t>
            </a:r>
            <a:r>
              <a:rPr lang="en-US" baseline="0" dirty="0"/>
              <a:t> IPv4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1351D7-7B69-40B9-8EEA-B4FEF26EED31}" type="slidenum">
              <a:rPr lang="id-ID" smtClean="0"/>
              <a:pPr/>
              <a:t>31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46282899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</a:t>
            </a:r>
            <a:r>
              <a:rPr lang="en-US" baseline="0" dirty="0"/>
              <a:t> </a:t>
            </a:r>
            <a:r>
              <a:rPr lang="en-US" baseline="0" dirty="0" err="1"/>
              <a:t>Subnetting</a:t>
            </a:r>
            <a:endParaRPr lang="en-US" baseline="0" dirty="0"/>
          </a:p>
          <a:p>
            <a:r>
              <a:rPr lang="en-US" baseline="0" dirty="0"/>
              <a:t>2.1 </a:t>
            </a:r>
            <a:r>
              <a:rPr lang="en-US" baseline="0" dirty="0" err="1"/>
              <a:t>Latar</a:t>
            </a:r>
            <a:r>
              <a:rPr lang="en-US" baseline="0" dirty="0"/>
              <a:t> </a:t>
            </a:r>
            <a:r>
              <a:rPr lang="en-US" baseline="0" dirty="0" err="1"/>
              <a:t>Belakang</a:t>
            </a:r>
            <a:endParaRPr lang="en-US" baseline="0" dirty="0"/>
          </a:p>
          <a:p>
            <a:r>
              <a:rPr lang="en-US" baseline="0" dirty="0"/>
              <a:t>2.2 </a:t>
            </a:r>
            <a:r>
              <a:rPr lang="en-US" baseline="0" dirty="0" err="1"/>
              <a:t>Pembentukan</a:t>
            </a:r>
            <a:r>
              <a:rPr lang="en-US" baseline="0" dirty="0"/>
              <a:t> </a:t>
            </a:r>
            <a:r>
              <a:rPr lang="en-US" baseline="0" dirty="0" err="1"/>
              <a:t>Subnetting</a:t>
            </a:r>
            <a:r>
              <a:rPr lang="en-US" baseline="0" dirty="0"/>
              <a:t> IPv4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1351D7-7B69-40B9-8EEA-B4FEF26EED31}" type="slidenum">
              <a:rPr lang="id-ID" smtClean="0"/>
              <a:pPr/>
              <a:t>32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46282899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</a:t>
            </a:r>
            <a:r>
              <a:rPr lang="en-US" baseline="0" dirty="0"/>
              <a:t> </a:t>
            </a:r>
            <a:r>
              <a:rPr lang="en-US" baseline="0" dirty="0" err="1"/>
              <a:t>Subnetting</a:t>
            </a:r>
            <a:endParaRPr lang="en-US" baseline="0" dirty="0"/>
          </a:p>
          <a:p>
            <a:r>
              <a:rPr lang="en-US" baseline="0" dirty="0"/>
              <a:t>2.1 </a:t>
            </a:r>
            <a:r>
              <a:rPr lang="en-US" baseline="0" dirty="0" err="1"/>
              <a:t>Latar</a:t>
            </a:r>
            <a:r>
              <a:rPr lang="en-US" baseline="0" dirty="0"/>
              <a:t> </a:t>
            </a:r>
            <a:r>
              <a:rPr lang="en-US" baseline="0" dirty="0" err="1"/>
              <a:t>Belakang</a:t>
            </a:r>
            <a:endParaRPr lang="en-US" baseline="0" dirty="0"/>
          </a:p>
          <a:p>
            <a:r>
              <a:rPr lang="en-US" baseline="0" dirty="0"/>
              <a:t>2.2 </a:t>
            </a:r>
            <a:r>
              <a:rPr lang="en-US" baseline="0" dirty="0" err="1"/>
              <a:t>Pembentukan</a:t>
            </a:r>
            <a:r>
              <a:rPr lang="en-US" baseline="0" dirty="0"/>
              <a:t> </a:t>
            </a:r>
            <a:r>
              <a:rPr lang="en-US" baseline="0" dirty="0" err="1"/>
              <a:t>Subnetting</a:t>
            </a:r>
            <a:r>
              <a:rPr lang="en-US" baseline="0" dirty="0"/>
              <a:t> IPv4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1351D7-7B69-40B9-8EEA-B4FEF26EED31}" type="slidenum">
              <a:rPr lang="id-ID" smtClean="0"/>
              <a:pPr/>
              <a:t>33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46282899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</a:t>
            </a:r>
            <a:r>
              <a:rPr lang="en-US" baseline="0" dirty="0"/>
              <a:t> </a:t>
            </a:r>
            <a:r>
              <a:rPr lang="en-US" baseline="0" dirty="0" err="1"/>
              <a:t>Subnetting</a:t>
            </a:r>
            <a:endParaRPr lang="en-US" baseline="0" dirty="0"/>
          </a:p>
          <a:p>
            <a:r>
              <a:rPr lang="en-US" baseline="0" dirty="0"/>
              <a:t>2.1 </a:t>
            </a:r>
            <a:r>
              <a:rPr lang="en-US" baseline="0" dirty="0" err="1"/>
              <a:t>Latar</a:t>
            </a:r>
            <a:r>
              <a:rPr lang="en-US" baseline="0" dirty="0"/>
              <a:t> </a:t>
            </a:r>
            <a:r>
              <a:rPr lang="en-US" baseline="0" dirty="0" err="1"/>
              <a:t>Belakang</a:t>
            </a:r>
            <a:endParaRPr lang="en-US" baseline="0" dirty="0"/>
          </a:p>
          <a:p>
            <a:r>
              <a:rPr lang="en-US" baseline="0" dirty="0"/>
              <a:t>2.2 </a:t>
            </a:r>
            <a:r>
              <a:rPr lang="en-US" baseline="0" dirty="0" err="1"/>
              <a:t>Pembentukan</a:t>
            </a:r>
            <a:r>
              <a:rPr lang="en-US" baseline="0" dirty="0"/>
              <a:t> </a:t>
            </a:r>
            <a:r>
              <a:rPr lang="en-US" baseline="0" dirty="0" err="1"/>
              <a:t>Subnetting</a:t>
            </a:r>
            <a:r>
              <a:rPr lang="en-US" baseline="0" dirty="0"/>
              <a:t> IPv4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1351D7-7B69-40B9-8EEA-B4FEF26EED31}" type="slidenum">
              <a:rPr lang="id-ID" smtClean="0"/>
              <a:pPr/>
              <a:t>34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46282899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</a:t>
            </a:r>
            <a:r>
              <a:rPr lang="en-US" baseline="0" dirty="0"/>
              <a:t> </a:t>
            </a:r>
            <a:r>
              <a:rPr lang="en-US" baseline="0" dirty="0" err="1"/>
              <a:t>Subnetting</a:t>
            </a:r>
            <a:endParaRPr lang="en-US" baseline="0" dirty="0"/>
          </a:p>
          <a:p>
            <a:r>
              <a:rPr lang="en-US" baseline="0" dirty="0"/>
              <a:t>2.1 </a:t>
            </a:r>
            <a:r>
              <a:rPr lang="en-US" baseline="0" dirty="0" err="1"/>
              <a:t>Latar</a:t>
            </a:r>
            <a:r>
              <a:rPr lang="en-US" baseline="0" dirty="0"/>
              <a:t> </a:t>
            </a:r>
            <a:r>
              <a:rPr lang="en-US" baseline="0" dirty="0" err="1"/>
              <a:t>Belakang</a:t>
            </a:r>
            <a:endParaRPr lang="en-US" baseline="0" dirty="0"/>
          </a:p>
          <a:p>
            <a:r>
              <a:rPr lang="en-US" baseline="0" dirty="0"/>
              <a:t>2.2 </a:t>
            </a:r>
            <a:r>
              <a:rPr lang="en-US" baseline="0" dirty="0" err="1"/>
              <a:t>Pembentukan</a:t>
            </a:r>
            <a:r>
              <a:rPr lang="en-US" baseline="0" dirty="0"/>
              <a:t> </a:t>
            </a:r>
            <a:r>
              <a:rPr lang="en-US" baseline="0" dirty="0" err="1"/>
              <a:t>Subnetting</a:t>
            </a:r>
            <a:r>
              <a:rPr lang="en-US" baseline="0" dirty="0"/>
              <a:t> IPv4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1351D7-7B69-40B9-8EEA-B4FEF26EED31}" type="slidenum">
              <a:rPr lang="id-ID" smtClean="0"/>
              <a:pPr/>
              <a:t>35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46282899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</a:t>
            </a:r>
            <a:r>
              <a:rPr lang="en-US" baseline="0" dirty="0"/>
              <a:t> </a:t>
            </a:r>
            <a:r>
              <a:rPr lang="en-US" baseline="0" dirty="0" err="1"/>
              <a:t>Subnetting</a:t>
            </a:r>
            <a:endParaRPr lang="en-US" baseline="0" dirty="0"/>
          </a:p>
          <a:p>
            <a:r>
              <a:rPr lang="en-US" baseline="0" dirty="0"/>
              <a:t>2.1 </a:t>
            </a:r>
            <a:r>
              <a:rPr lang="en-US" baseline="0" dirty="0" err="1"/>
              <a:t>Latar</a:t>
            </a:r>
            <a:r>
              <a:rPr lang="en-US" baseline="0" dirty="0"/>
              <a:t> </a:t>
            </a:r>
            <a:r>
              <a:rPr lang="en-US" baseline="0" dirty="0" err="1"/>
              <a:t>Belakang</a:t>
            </a:r>
            <a:endParaRPr lang="en-US" baseline="0" dirty="0"/>
          </a:p>
          <a:p>
            <a:r>
              <a:rPr lang="en-US" baseline="0" dirty="0"/>
              <a:t>2.2 </a:t>
            </a:r>
            <a:r>
              <a:rPr lang="en-US" baseline="0" dirty="0" err="1"/>
              <a:t>Pembentukan</a:t>
            </a:r>
            <a:r>
              <a:rPr lang="en-US" baseline="0" dirty="0"/>
              <a:t> </a:t>
            </a:r>
            <a:r>
              <a:rPr lang="en-US" baseline="0" dirty="0" err="1"/>
              <a:t>Subnetting</a:t>
            </a:r>
            <a:r>
              <a:rPr lang="en-US" baseline="0" dirty="0"/>
              <a:t> IPv4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1351D7-7B69-40B9-8EEA-B4FEF26EED31}" type="slidenum">
              <a:rPr lang="id-ID" smtClean="0"/>
              <a:pPr/>
              <a:t>36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46282899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</a:t>
            </a:r>
            <a:r>
              <a:rPr lang="en-US" baseline="0" dirty="0"/>
              <a:t> </a:t>
            </a:r>
            <a:r>
              <a:rPr lang="en-US" baseline="0" dirty="0" err="1"/>
              <a:t>Subnetting</a:t>
            </a:r>
            <a:endParaRPr lang="en-US" baseline="0" dirty="0"/>
          </a:p>
          <a:p>
            <a:r>
              <a:rPr lang="en-US" baseline="0" dirty="0"/>
              <a:t>2.1 </a:t>
            </a:r>
            <a:r>
              <a:rPr lang="en-US" baseline="0" dirty="0" err="1"/>
              <a:t>Latar</a:t>
            </a:r>
            <a:r>
              <a:rPr lang="en-US" baseline="0" dirty="0"/>
              <a:t> </a:t>
            </a:r>
            <a:r>
              <a:rPr lang="en-US" baseline="0" dirty="0" err="1"/>
              <a:t>Belakang</a:t>
            </a:r>
            <a:endParaRPr lang="en-US" baseline="0" dirty="0"/>
          </a:p>
          <a:p>
            <a:r>
              <a:rPr lang="en-US" baseline="0" dirty="0"/>
              <a:t>2.2 </a:t>
            </a:r>
            <a:r>
              <a:rPr lang="en-US" baseline="0" dirty="0" err="1"/>
              <a:t>Pembentukan</a:t>
            </a:r>
            <a:r>
              <a:rPr lang="en-US" baseline="0" dirty="0"/>
              <a:t> </a:t>
            </a:r>
            <a:r>
              <a:rPr lang="en-US" baseline="0" dirty="0" err="1"/>
              <a:t>Subnetting</a:t>
            </a:r>
            <a:r>
              <a:rPr lang="en-US" baseline="0" dirty="0"/>
              <a:t> IPv4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1351D7-7B69-40B9-8EEA-B4FEF26EED31}" type="slidenum">
              <a:rPr lang="id-ID" smtClean="0"/>
              <a:pPr/>
              <a:t>37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46282899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1351D7-7B69-40B9-8EEA-B4FEF26EED31}" type="slidenum">
              <a:rPr lang="id-ID" smtClean="0"/>
              <a:pPr/>
              <a:t>38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46282899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1200" b="0" dirty="0" err="1"/>
              <a:t>Alasan</a:t>
            </a:r>
            <a:r>
              <a:rPr lang="en-US" sz="1200" b="0" dirty="0"/>
              <a:t> </a:t>
            </a:r>
            <a:r>
              <a:rPr lang="en-US" sz="1200" b="0" dirty="0" err="1"/>
              <a:t>mengapa</a:t>
            </a:r>
            <a:r>
              <a:rPr lang="en-US" sz="1200" b="0" dirty="0"/>
              <a:t> </a:t>
            </a:r>
            <a:r>
              <a:rPr lang="en-US" sz="1200" b="0" dirty="0" err="1"/>
              <a:t>menggunakan</a:t>
            </a:r>
            <a:r>
              <a:rPr lang="en-US" sz="1200" b="0" dirty="0"/>
              <a:t> VLSM, </a:t>
            </a:r>
            <a:r>
              <a:rPr lang="en-US" sz="1200" b="0" dirty="0" err="1"/>
              <a:t>pada</a:t>
            </a:r>
            <a:r>
              <a:rPr lang="en-US" sz="1200" b="0" dirty="0"/>
              <a:t> </a:t>
            </a:r>
            <a:r>
              <a:rPr lang="en-US" sz="1200" b="0" dirty="0" err="1"/>
              <a:t>sistem</a:t>
            </a:r>
            <a:r>
              <a:rPr lang="en-US" sz="1200" b="0" dirty="0"/>
              <a:t> </a:t>
            </a:r>
            <a:r>
              <a:rPr lang="en-US" sz="1200" b="0" dirty="0" err="1"/>
              <a:t>Subnetting</a:t>
            </a:r>
            <a:r>
              <a:rPr lang="en-US" sz="1200" b="0" dirty="0"/>
              <a:t>, </a:t>
            </a:r>
            <a:r>
              <a:rPr lang="en-US" sz="1200" b="0" dirty="0" err="1"/>
              <a:t>jumlah</a:t>
            </a:r>
            <a:r>
              <a:rPr lang="en-US" sz="1200" b="0" baseline="0" dirty="0"/>
              <a:t> host </a:t>
            </a:r>
            <a:r>
              <a:rPr lang="en-US" sz="1200" b="0" baseline="0" dirty="0" err="1"/>
              <a:t>pada</a:t>
            </a:r>
            <a:r>
              <a:rPr lang="en-US" sz="1200" b="0" baseline="0" dirty="0"/>
              <a:t> </a:t>
            </a:r>
            <a:r>
              <a:rPr lang="en-US" sz="1200" b="0" baseline="0" dirty="0" err="1"/>
              <a:t>semua</a:t>
            </a:r>
            <a:r>
              <a:rPr lang="en-US" sz="1200" b="0" baseline="0" dirty="0"/>
              <a:t> subnet yang </a:t>
            </a:r>
            <a:r>
              <a:rPr lang="en-US" sz="1200" b="0" baseline="0" dirty="0" err="1"/>
              <a:t>terbentuk</a:t>
            </a:r>
            <a:r>
              <a:rPr lang="en-US" sz="1200" b="0" baseline="0" dirty="0"/>
              <a:t> </a:t>
            </a:r>
            <a:r>
              <a:rPr lang="en-US" sz="1200" b="0" baseline="0" dirty="0" err="1"/>
              <a:t>adalah</a:t>
            </a:r>
            <a:r>
              <a:rPr lang="en-US" sz="1200" b="0" baseline="0" dirty="0"/>
              <a:t> </a:t>
            </a:r>
            <a:r>
              <a:rPr lang="en-US" sz="1200" b="0" baseline="0" dirty="0" err="1"/>
              <a:t>sama</a:t>
            </a:r>
            <a:r>
              <a:rPr lang="en-US" sz="1200" b="0" baseline="0" dirty="0"/>
              <a:t>, </a:t>
            </a:r>
            <a:r>
              <a:rPr lang="en-US" sz="1200" b="0" baseline="0" dirty="0" err="1"/>
              <a:t>yaitu</a:t>
            </a:r>
            <a:r>
              <a:rPr lang="en-US" sz="1200" b="0" baseline="0" dirty="0"/>
              <a:t> 30 host.</a:t>
            </a:r>
          </a:p>
          <a:p>
            <a:pPr>
              <a:buFontTx/>
              <a:buNone/>
            </a:pPr>
            <a:r>
              <a:rPr lang="en-US" altLang="en-US" sz="1200" b="0" baseline="0" dirty="0" err="1"/>
              <a:t>Sedang</a:t>
            </a:r>
            <a:r>
              <a:rPr lang="en-US" altLang="en-US" sz="1200" b="0" baseline="0" dirty="0"/>
              <a:t> </a:t>
            </a:r>
            <a:r>
              <a:rPr lang="en-US" altLang="en-US" sz="1200" b="0" baseline="0" dirty="0" err="1"/>
              <a:t>kebutuhan</a:t>
            </a:r>
            <a:r>
              <a:rPr lang="en-US" altLang="en-US" sz="1200" b="0" baseline="0" dirty="0"/>
              <a:t> </a:t>
            </a:r>
            <a:r>
              <a:rPr lang="en-US" altLang="en-US" sz="1200" b="0" baseline="0" dirty="0" err="1"/>
              <a:t>untuk</a:t>
            </a:r>
            <a:r>
              <a:rPr lang="en-US" altLang="en-US" sz="1200" b="0" baseline="0" dirty="0"/>
              <a:t> WAN </a:t>
            </a:r>
            <a:r>
              <a:rPr lang="en-US" altLang="en-US" sz="1200" b="0" baseline="0" dirty="0" err="1"/>
              <a:t>hanya</a:t>
            </a:r>
            <a:r>
              <a:rPr lang="en-US" altLang="en-US" sz="1200" b="0" baseline="0" dirty="0"/>
              <a:t> </a:t>
            </a:r>
            <a:r>
              <a:rPr lang="en-US" altLang="en-US" sz="1200" b="0" baseline="0" dirty="0" err="1"/>
              <a:t>membutuhkan</a:t>
            </a:r>
            <a:r>
              <a:rPr lang="en-US" altLang="en-US" sz="1200" b="0" baseline="0" dirty="0"/>
              <a:t> 2 </a:t>
            </a:r>
            <a:r>
              <a:rPr lang="en-US" altLang="en-US" sz="1200" b="0" baseline="0" dirty="0" err="1"/>
              <a:t>IP,sehingga</a:t>
            </a:r>
            <a:r>
              <a:rPr lang="en-US" altLang="en-US" sz="1200" b="0" baseline="0" dirty="0"/>
              <a:t> </a:t>
            </a:r>
            <a:r>
              <a:rPr lang="en-US" altLang="en-US" sz="1200" b="0" baseline="0" dirty="0" err="1"/>
              <a:t>terdapat</a:t>
            </a:r>
            <a:r>
              <a:rPr lang="en-US" altLang="en-US" sz="1200" b="0" baseline="0" dirty="0"/>
              <a:t> </a:t>
            </a:r>
            <a:r>
              <a:rPr lang="en-US" altLang="en-US" sz="1200" b="0" baseline="0" dirty="0" err="1"/>
              <a:t>kelebihan</a:t>
            </a:r>
            <a:r>
              <a:rPr lang="en-US" altLang="en-US" sz="1200" b="0" baseline="0" dirty="0"/>
              <a:t> 28 address yang </a:t>
            </a:r>
            <a:r>
              <a:rPr lang="en-US" altLang="en-US" sz="1200" b="0" baseline="0" dirty="0" err="1"/>
              <a:t>tidak</a:t>
            </a:r>
            <a:r>
              <a:rPr lang="en-US" altLang="en-US" sz="1200" b="0" baseline="0" dirty="0"/>
              <a:t> </a:t>
            </a:r>
            <a:r>
              <a:rPr lang="en-US" altLang="en-US" sz="1200" b="0" baseline="0" dirty="0" err="1"/>
              <a:t>digunakan</a:t>
            </a:r>
            <a:r>
              <a:rPr lang="en-US" altLang="en-US" sz="1200" b="0" baseline="0" dirty="0"/>
              <a:t>.</a:t>
            </a:r>
            <a:endParaRPr lang="en-US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33002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1351D7-7B69-40B9-8EEA-B4FEF26EED31}" type="slidenum">
              <a:rPr lang="id-ID" smtClean="0"/>
              <a:pPr/>
              <a:t>4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32669477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endParaRPr lang="en-US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879494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Contoh</a:t>
            </a:r>
            <a:r>
              <a:rPr lang="en-US" dirty="0"/>
              <a:t> </a:t>
            </a:r>
            <a:r>
              <a:rPr lang="en-US" dirty="0" err="1"/>
              <a:t>pada</a:t>
            </a:r>
            <a:r>
              <a:rPr lang="en-US" baseline="0" dirty="0"/>
              <a:t> </a:t>
            </a:r>
            <a:r>
              <a:rPr lang="en-US" baseline="0" dirty="0" err="1"/>
              <a:t>bangunan</a:t>
            </a:r>
            <a:r>
              <a:rPr lang="en-US" baseline="0" dirty="0"/>
              <a:t> A, B, C </a:t>
            </a:r>
            <a:r>
              <a:rPr lang="en-US" baseline="0" dirty="0" err="1"/>
              <a:t>dan</a:t>
            </a:r>
            <a:r>
              <a:rPr lang="en-US" baseline="0" dirty="0"/>
              <a:t> D. </a:t>
            </a:r>
            <a:r>
              <a:rPr lang="en-US" baseline="0" dirty="0" err="1"/>
              <a:t>Dimana</a:t>
            </a:r>
            <a:r>
              <a:rPr lang="en-US" baseline="0" dirty="0"/>
              <a:t> </a:t>
            </a:r>
            <a:r>
              <a:rPr lang="en-US" baseline="0" dirty="0" err="1"/>
              <a:t>terdapat</a:t>
            </a:r>
            <a:r>
              <a:rPr lang="en-US" baseline="0" dirty="0"/>
              <a:t> 3 </a:t>
            </a:r>
            <a:r>
              <a:rPr lang="en-US" baseline="0" dirty="0" err="1"/>
              <a:t>jaringan</a:t>
            </a:r>
            <a:r>
              <a:rPr lang="en-US" baseline="0" dirty="0"/>
              <a:t> WAN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1351D7-7B69-40B9-8EEA-B4FEF26EED31}" type="slidenum">
              <a:rPr lang="id-ID" smtClean="0"/>
              <a:pPr/>
              <a:t>41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46282899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Chart VLSM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1351D7-7B69-40B9-8EEA-B4FEF26EED31}" type="slidenum">
              <a:rPr lang="id-ID" smtClean="0"/>
              <a:pPr/>
              <a:t>42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46282899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endParaRPr lang="en-US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879494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altLang="en-US" dirty="0" err="1"/>
              <a:t>Bagaimana</a:t>
            </a:r>
            <a:r>
              <a:rPr lang="en-US" altLang="en-US" dirty="0"/>
              <a:t> </a:t>
            </a:r>
            <a:r>
              <a:rPr lang="en-US" altLang="en-US" dirty="0" err="1"/>
              <a:t>merencanakan</a:t>
            </a:r>
            <a:r>
              <a:rPr lang="en-US" altLang="en-US" dirty="0"/>
              <a:t> </a:t>
            </a:r>
            <a:r>
              <a:rPr lang="en-US" altLang="en-US" dirty="0" err="1"/>
              <a:t>penerapan</a:t>
            </a:r>
            <a:r>
              <a:rPr lang="en-US" altLang="en-US" baseline="0" dirty="0"/>
              <a:t> IP Address </a:t>
            </a:r>
            <a:r>
              <a:rPr lang="en-US" altLang="en-US" baseline="0" dirty="0" err="1"/>
              <a:t>dengan</a:t>
            </a:r>
            <a:r>
              <a:rPr lang="en-US" altLang="en-US" baseline="0" dirty="0"/>
              <a:t> </a:t>
            </a:r>
            <a:r>
              <a:rPr lang="en-US" altLang="en-US" baseline="0" dirty="0" err="1"/>
              <a:t>metode</a:t>
            </a:r>
            <a:r>
              <a:rPr lang="en-US" altLang="en-US" baseline="0" dirty="0"/>
              <a:t> VLSM?</a:t>
            </a:r>
            <a:endParaRPr lang="en-US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879494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Informasi</a:t>
            </a:r>
            <a:r>
              <a:rPr lang="en-US" dirty="0"/>
              <a:t> </a:t>
            </a:r>
            <a:r>
              <a:rPr lang="en-US" dirty="0" err="1"/>
              <a:t>lainnya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berupa</a:t>
            </a:r>
            <a:r>
              <a:rPr lang="en-US" dirty="0"/>
              <a:t> DNS server</a:t>
            </a:r>
          </a:p>
          <a:p>
            <a:r>
              <a:rPr lang="en-US" dirty="0"/>
              <a:t>Server DHCP </a:t>
            </a:r>
            <a:r>
              <a:rPr lang="en-US" dirty="0" err="1"/>
              <a:t>biasanya</a:t>
            </a:r>
            <a:r>
              <a:rPr lang="en-US" dirty="0"/>
              <a:t> </a:t>
            </a:r>
            <a:r>
              <a:rPr lang="en-US" dirty="0" err="1"/>
              <a:t>terdapat</a:t>
            </a:r>
            <a:r>
              <a:rPr lang="en-US" dirty="0"/>
              <a:t> </a:t>
            </a:r>
            <a:r>
              <a:rPr lang="en-US" dirty="0" err="1"/>
              <a:t>pada</a:t>
            </a:r>
            <a:r>
              <a:rPr lang="en-US" dirty="0"/>
              <a:t> </a:t>
            </a:r>
            <a:r>
              <a:rPr lang="en-US" dirty="0" err="1"/>
              <a:t>perangkat</a:t>
            </a:r>
            <a:r>
              <a:rPr lang="en-US" baseline="0" dirty="0"/>
              <a:t> access point, router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1351D7-7B69-40B9-8EEA-B4FEF26EED31}" type="slidenum">
              <a:rPr lang="id-ID" smtClean="0"/>
              <a:pPr/>
              <a:t>45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46282899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1351D7-7B69-40B9-8EEA-B4FEF26EED31}" type="slidenum">
              <a:rPr lang="id-ID" smtClean="0"/>
              <a:pPr/>
              <a:t>46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46282899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1351D7-7B69-40B9-8EEA-B4FEF26EED31}" type="slidenum">
              <a:rPr lang="id-ID" smtClean="0"/>
              <a:pPr/>
              <a:t>47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4628289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IANA </a:t>
            </a:r>
            <a:r>
              <a:rPr lang="en-US" dirty="0" err="1"/>
              <a:t>merupakan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sebuah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organisasi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yang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didanai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oleh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pemerintah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Amerika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Serikat</a:t>
            </a:r>
            <a:r>
              <a:rPr lang="en-US" sz="12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yang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mengurusi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masalah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penetapan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parameter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protokol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internet,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seperti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ruang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alamat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IP,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Domain Name System (DNS).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Namun</a:t>
            </a:r>
            <a:r>
              <a:rPr lang="en-US" dirty="0"/>
              <a:t> </a:t>
            </a:r>
            <a:r>
              <a:rPr lang="en-US" dirty="0" err="1"/>
              <a:t>pada</a:t>
            </a:r>
            <a:r>
              <a:rPr lang="en-US" dirty="0"/>
              <a:t> </a:t>
            </a:r>
            <a:r>
              <a:rPr lang="en-US" dirty="0" err="1"/>
              <a:t>pelatihan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dibahas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IPv4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1351D7-7B69-40B9-8EEA-B4FEF26EED31}" type="slidenum">
              <a:rPr lang="id-ID" smtClean="0"/>
              <a:pPr/>
              <a:t>5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8083620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Sehingga</a:t>
            </a:r>
            <a:r>
              <a:rPr lang="en-US" dirty="0"/>
              <a:t> </a:t>
            </a:r>
            <a:r>
              <a:rPr lang="en-US" dirty="0" err="1"/>
              <a:t>biner</a:t>
            </a:r>
            <a:r>
              <a:rPr lang="en-US" dirty="0"/>
              <a:t> 11110101 = 245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bentuk</a:t>
            </a:r>
            <a:r>
              <a:rPr lang="en-US" dirty="0"/>
              <a:t> </a:t>
            </a:r>
            <a:r>
              <a:rPr lang="en-US" dirty="0" err="1"/>
              <a:t>desimal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1351D7-7B69-40B9-8EEA-B4FEF26EED31}" type="slidenum">
              <a:rPr lang="id-ID" smtClean="0"/>
              <a:pPr/>
              <a:t>7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1099982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Ingat</a:t>
            </a:r>
            <a:r>
              <a:rPr lang="en-US" dirty="0"/>
              <a:t> </a:t>
            </a:r>
            <a:r>
              <a:rPr lang="en-US" dirty="0" err="1"/>
              <a:t>prinsip</a:t>
            </a:r>
            <a:r>
              <a:rPr lang="en-US" dirty="0"/>
              <a:t> The Power of 2, 128 64 32 16 8 4 2 1</a:t>
            </a:r>
          </a:p>
          <a:p>
            <a:r>
              <a:rPr lang="en-US" dirty="0" err="1"/>
              <a:t>Konversi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nilai</a:t>
            </a:r>
            <a:r>
              <a:rPr lang="en-US" dirty="0"/>
              <a:t> </a:t>
            </a:r>
            <a:r>
              <a:rPr lang="en-US" dirty="0" err="1"/>
              <a:t>desimal</a:t>
            </a:r>
            <a:r>
              <a:rPr lang="en-US" dirty="0"/>
              <a:t> 172 </a:t>
            </a:r>
            <a:r>
              <a:rPr lang="en-US" dirty="0" err="1"/>
              <a:t>menjadi</a:t>
            </a:r>
            <a:r>
              <a:rPr lang="en-US" dirty="0"/>
              <a:t> </a:t>
            </a:r>
            <a:r>
              <a:rPr lang="en-US" dirty="0" err="1"/>
              <a:t>biner</a:t>
            </a:r>
            <a:r>
              <a:rPr lang="en-US" baseline="0" dirty="0"/>
              <a:t> 10101100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1351D7-7B69-40B9-8EEA-B4FEF26EED31}" type="slidenum">
              <a:rPr lang="id-ID" smtClean="0"/>
              <a:pPr/>
              <a:t>8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1705491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1200" dirty="0" err="1"/>
              <a:t>Tiap</a:t>
            </a:r>
            <a:r>
              <a:rPr lang="en-US" altLang="en-US" sz="1200" dirty="0"/>
              <a:t> IP address </a:t>
            </a:r>
            <a:r>
              <a:rPr lang="en-US" altLang="en-US" sz="1200" dirty="0" err="1"/>
              <a:t>memp</a:t>
            </a:r>
            <a:r>
              <a:rPr lang="en-US" altLang="en-US" sz="1200" dirty="0"/>
              <a:t> </a:t>
            </a:r>
            <a:r>
              <a:rPr lang="en-US" altLang="en-US" sz="1200" dirty="0" err="1"/>
              <a:t>satu</a:t>
            </a:r>
            <a:r>
              <a:rPr lang="en-US" altLang="en-US" sz="1200" dirty="0"/>
              <a:t> </a:t>
            </a:r>
            <a:r>
              <a:rPr lang="en-US" altLang="en-US" sz="1200" dirty="0" err="1"/>
              <a:t>kunci</a:t>
            </a:r>
            <a:r>
              <a:rPr lang="en-US" altLang="en-US" sz="1200" dirty="0"/>
              <a:t> </a:t>
            </a:r>
            <a:r>
              <a:rPr lang="en-US" altLang="en-US" sz="1200" dirty="0" err="1"/>
              <a:t>yg</a:t>
            </a:r>
            <a:r>
              <a:rPr lang="en-US" altLang="en-US" sz="1200" dirty="0"/>
              <a:t> </a:t>
            </a:r>
            <a:r>
              <a:rPr lang="en-US" altLang="en-US" sz="1200" dirty="0" err="1"/>
              <a:t>mengidentifikasi</a:t>
            </a:r>
            <a:r>
              <a:rPr lang="en-US" altLang="en-US" sz="1200" dirty="0"/>
              <a:t> </a:t>
            </a:r>
            <a:r>
              <a:rPr lang="en-US" altLang="en-US" sz="1200" dirty="0" err="1"/>
              <a:t>kelas</a:t>
            </a:r>
            <a:endParaRPr lang="en-US" alt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1351D7-7B69-40B9-8EEA-B4FEF26EED31}" type="slidenum">
              <a:rPr lang="id-ID" smtClean="0"/>
              <a:pPr/>
              <a:t>11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721527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mengetahui</a:t>
            </a:r>
            <a:r>
              <a:rPr lang="en-US" dirty="0"/>
              <a:t> </a:t>
            </a:r>
            <a:r>
              <a:rPr lang="en-US" dirty="0" err="1"/>
              <a:t>alamat</a:t>
            </a:r>
            <a:r>
              <a:rPr lang="en-US" dirty="0"/>
              <a:t> </a:t>
            </a:r>
            <a:r>
              <a:rPr lang="en-US" dirty="0" err="1"/>
              <a:t>jaringan</a:t>
            </a:r>
            <a:r>
              <a:rPr lang="en-US" dirty="0"/>
              <a:t> </a:t>
            </a:r>
            <a:r>
              <a:rPr lang="en-US" dirty="0" err="1"/>
              <a:t>digunakan</a:t>
            </a:r>
            <a:r>
              <a:rPr lang="en-US" dirty="0"/>
              <a:t> </a:t>
            </a:r>
            <a:r>
              <a:rPr lang="en-US" dirty="0" err="1"/>
              <a:t>prinsip</a:t>
            </a:r>
            <a:r>
              <a:rPr lang="en-US" dirty="0"/>
              <a:t> </a:t>
            </a:r>
            <a:r>
              <a:rPr lang="en-US" dirty="0" err="1"/>
              <a:t>logika</a:t>
            </a:r>
            <a:r>
              <a:rPr lang="en-US" dirty="0"/>
              <a:t> AND,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mengAND</a:t>
            </a:r>
            <a:r>
              <a:rPr lang="en-US" dirty="0"/>
              <a:t> </a:t>
            </a:r>
            <a:r>
              <a:rPr lang="en-US" dirty="0" err="1"/>
              <a:t>kan</a:t>
            </a:r>
            <a:r>
              <a:rPr lang="en-US" dirty="0"/>
              <a:t> IP Address </a:t>
            </a:r>
            <a:r>
              <a:rPr lang="en-US" dirty="0" err="1"/>
              <a:t>dengan</a:t>
            </a:r>
            <a:r>
              <a:rPr lang="en-US" dirty="0"/>
              <a:t> Subnet Mask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1351D7-7B69-40B9-8EEA-B4FEF26EED31}" type="slidenum">
              <a:rPr lang="id-ID" smtClean="0"/>
              <a:pPr/>
              <a:t>13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0415074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Berikan</a:t>
            </a:r>
            <a:r>
              <a:rPr lang="en-US" dirty="0"/>
              <a:t> </a:t>
            </a:r>
            <a:r>
              <a:rPr lang="en-US" dirty="0" err="1"/>
              <a:t>contoh</a:t>
            </a:r>
            <a:r>
              <a:rPr lang="en-US" dirty="0"/>
              <a:t> </a:t>
            </a:r>
            <a:r>
              <a:rPr lang="en-US" dirty="0" err="1"/>
              <a:t>lainnya</a:t>
            </a:r>
            <a:r>
              <a:rPr lang="en-US" dirty="0"/>
              <a:t>, </a:t>
            </a:r>
            <a:r>
              <a:rPr lang="en-US" dirty="0" err="1"/>
              <a:t>tentukan</a:t>
            </a:r>
            <a:r>
              <a:rPr lang="en-US" dirty="0"/>
              <a:t> </a:t>
            </a:r>
            <a:r>
              <a:rPr lang="en-US" dirty="0" err="1"/>
              <a:t>alamat</a:t>
            </a:r>
            <a:r>
              <a:rPr lang="en-US" dirty="0"/>
              <a:t> network, host </a:t>
            </a:r>
            <a:r>
              <a:rPr lang="en-US" dirty="0" err="1"/>
              <a:t>dan</a:t>
            </a:r>
            <a:r>
              <a:rPr lang="en-US" baseline="0" dirty="0"/>
              <a:t> broadcast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1351D7-7B69-40B9-8EEA-B4FEF26EED31}" type="slidenum">
              <a:rPr lang="id-ID" smtClean="0"/>
              <a:pPr/>
              <a:t>15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2922526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8" name="Rectangle 66"/>
          <p:cNvSpPr>
            <a:spLocks noChangeArrowheads="1"/>
          </p:cNvSpPr>
          <p:nvPr/>
        </p:nvSpPr>
        <p:spPr bwMode="gray">
          <a:xfrm>
            <a:off x="3048000" y="3124200"/>
            <a:ext cx="9144000" cy="609600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r>
              <a:rPr lang="en-US" sz="2400" b="1" dirty="0">
                <a:solidFill>
                  <a:schemeClr val="bg1"/>
                </a:solidFill>
                <a:latin typeface="+mj-lt"/>
              </a:rPr>
              <a:t>JUNIOR NETWORK ADMINISTRATOR</a:t>
            </a:r>
            <a:endParaRPr lang="id-ID" sz="2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139" name="Rectangle 67"/>
          <p:cNvSpPr>
            <a:spLocks noChangeArrowheads="1"/>
          </p:cNvSpPr>
          <p:nvPr/>
        </p:nvSpPr>
        <p:spPr bwMode="gray">
          <a:xfrm>
            <a:off x="0" y="3124200"/>
            <a:ext cx="12192000" cy="152400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id-ID"/>
          </a:p>
        </p:txBody>
      </p:sp>
      <p:pic>
        <p:nvPicPr>
          <p:cNvPr id="3142" name="Picture 70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211733" y="1"/>
            <a:ext cx="2980267" cy="3127375"/>
          </a:xfrm>
          <a:prstGeom prst="rect">
            <a:avLst/>
          </a:prstGeom>
          <a:noFill/>
        </p:spPr>
      </p:pic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117600" y="5257800"/>
            <a:ext cx="10363200" cy="5334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2000" b="0" baseline="0">
                <a:solidFill>
                  <a:schemeClr val="tx1"/>
                </a:solidFill>
              </a:defRPr>
            </a:lvl1pPr>
          </a:lstStyle>
          <a:p>
            <a:endParaRPr lang="en-AU" dirty="0"/>
          </a:p>
        </p:txBody>
      </p:sp>
      <p:sp>
        <p:nvSpPr>
          <p:cNvPr id="2" name="AutoShape 768" descr="Hasil gambar untuk logo kominfo"/>
          <p:cNvSpPr>
            <a:spLocks noChangeAspect="1" noChangeArrowheads="1"/>
          </p:cNvSpPr>
          <p:nvPr userDrawn="1"/>
        </p:nvSpPr>
        <p:spPr bwMode="auto">
          <a:xfrm>
            <a:off x="155575" y="-1608138"/>
            <a:ext cx="3714750" cy="3362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3" name="AutoShape 770" descr="Hasil gambar untuk logo kominfo"/>
          <p:cNvSpPr>
            <a:spLocks noChangeAspect="1" noChangeArrowheads="1"/>
          </p:cNvSpPr>
          <p:nvPr userDrawn="1"/>
        </p:nvSpPr>
        <p:spPr bwMode="auto">
          <a:xfrm>
            <a:off x="307975" y="-1455738"/>
            <a:ext cx="3714750" cy="3362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772" descr="Hasil gambar untuk logo kominfo"/>
          <p:cNvSpPr>
            <a:spLocks noChangeAspect="1" noChangeArrowheads="1"/>
          </p:cNvSpPr>
          <p:nvPr userDrawn="1"/>
        </p:nvSpPr>
        <p:spPr bwMode="auto">
          <a:xfrm>
            <a:off x="460375" y="-1303338"/>
            <a:ext cx="3714750" cy="3362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774" descr="Hasil gambar untuk logo kominfo"/>
          <p:cNvSpPr>
            <a:spLocks noChangeAspect="1" noChangeArrowheads="1"/>
          </p:cNvSpPr>
          <p:nvPr userDrawn="1"/>
        </p:nvSpPr>
        <p:spPr bwMode="auto">
          <a:xfrm>
            <a:off x="612775" y="-1150938"/>
            <a:ext cx="3714750" cy="3362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776" descr="Hasil gambar untuk logo kominfo"/>
          <p:cNvSpPr>
            <a:spLocks noChangeAspect="1" noChangeArrowheads="1"/>
          </p:cNvSpPr>
          <p:nvPr userDrawn="1"/>
        </p:nvSpPr>
        <p:spPr bwMode="auto">
          <a:xfrm>
            <a:off x="155575" y="-579438"/>
            <a:ext cx="1343025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778" descr="Hasil gambar untuk logo kominfo"/>
          <p:cNvSpPr>
            <a:spLocks noChangeAspect="1" noChangeArrowheads="1"/>
          </p:cNvSpPr>
          <p:nvPr userDrawn="1"/>
        </p:nvSpPr>
        <p:spPr bwMode="auto">
          <a:xfrm>
            <a:off x="307975" y="-427038"/>
            <a:ext cx="1343025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782" descr="Hasil gambar untuk logo kominfo">
            <a:extLst>
              <a:ext uri="{FF2B5EF4-FFF2-40B4-BE49-F238E27FC236}">
                <a16:creationId xmlns:a16="http://schemas.microsoft.com/office/drawing/2014/main" id="{9BB70314-FC5F-441B-A8F3-A072BE9F535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842" y="242857"/>
            <a:ext cx="6658243" cy="2501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31838"/>
            <a:ext cx="2794000" cy="55927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731838"/>
            <a:ext cx="8178800" cy="55927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731838"/>
            <a:ext cx="10871200" cy="56356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09600" y="1371600"/>
            <a:ext cx="10972800" cy="4953000"/>
          </a:xfrm>
        </p:spPr>
        <p:txBody>
          <a:bodyPr/>
          <a:lstStyle/>
          <a:p>
            <a:r>
              <a:rPr lang="en-US"/>
              <a:t>Click icon to add table</a:t>
            </a:r>
            <a:endParaRPr lang="id-ID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51200" y="228600"/>
            <a:ext cx="8534400" cy="12192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251200" y="1600200"/>
            <a:ext cx="4165600" cy="4495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7620000" y="1600200"/>
            <a:ext cx="4165600" cy="21717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7620000" y="3924300"/>
            <a:ext cx="4165600" cy="21717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82811606"/>
      </p:ext>
    </p:extLst>
  </p:cSld>
  <p:clrMapOvr>
    <a:masterClrMapping/>
  </p:clrMapOvr>
  <p:transition spd="slow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E22493C-64D7-45E0-9B64-F5BE0420872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9/29/2020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67FF784-6C2A-48BE-B2B9-2310CD1853F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73772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E22493C-64D7-45E0-9B64-F5BE0420872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9/29/2020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67FF784-6C2A-48BE-B2B9-2310CD1853F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948840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E22493C-64D7-45E0-9B64-F5BE0420872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9/29/2020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67FF784-6C2A-48BE-B2B9-2310CD1853F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314496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E22493C-64D7-45E0-9B64-F5BE0420872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9/29/2020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67FF784-6C2A-48BE-B2B9-2310CD1853F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663753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E22493C-64D7-45E0-9B64-F5BE0420872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9/29/2020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67FF784-6C2A-48BE-B2B9-2310CD1853F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248335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E22493C-64D7-45E0-9B64-F5BE0420872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9/29/2020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67FF784-6C2A-48BE-B2B9-2310CD1853F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25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E22493C-64D7-45E0-9B64-F5BE0420872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9/29/2020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67FF784-6C2A-48BE-B2B9-2310CD1853F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040333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E22493C-64D7-45E0-9B64-F5BE0420872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9/29/2020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67FF784-6C2A-48BE-B2B9-2310CD1853F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532060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E22493C-64D7-45E0-9B64-F5BE0420872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9/29/2020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67FF784-6C2A-48BE-B2B9-2310CD1853F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142338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E22493C-64D7-45E0-9B64-F5BE0420872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9/29/2020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67FF784-6C2A-48BE-B2B9-2310CD1853F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928971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E22493C-64D7-45E0-9B64-F5BE0420872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9/29/2020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67FF784-6C2A-48BE-B2B9-2310CD1853F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815748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21" t="29398" r="17922" b="13718"/>
          <a:stretch/>
        </p:blipFill>
        <p:spPr>
          <a:xfrm>
            <a:off x="4402801" y="2125896"/>
            <a:ext cx="3536515" cy="2133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21" t="29398" r="17922" b="13718"/>
          <a:stretch/>
        </p:blipFill>
        <p:spPr>
          <a:xfrm>
            <a:off x="8194640" y="2125896"/>
            <a:ext cx="3536515" cy="2133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21" t="29398" r="17922" b="13718"/>
          <a:stretch/>
        </p:blipFill>
        <p:spPr>
          <a:xfrm>
            <a:off x="629089" y="2125896"/>
            <a:ext cx="3536515" cy="2133600"/>
          </a:xfrm>
          <a:prstGeom prst="rect">
            <a:avLst/>
          </a:prstGeom>
        </p:spPr>
      </p:pic>
      <p:sp>
        <p:nvSpPr>
          <p:cNvPr id="10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1143000" y="2359696"/>
            <a:ext cx="2454442" cy="155575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4920524" y="2359696"/>
            <a:ext cx="2454833" cy="155575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2" name="Picture Placeholder 9"/>
          <p:cNvSpPr>
            <a:spLocks noGrp="1"/>
          </p:cNvSpPr>
          <p:nvPr>
            <p:ph type="pic" sz="quarter" idx="12"/>
          </p:nvPr>
        </p:nvSpPr>
        <p:spPr>
          <a:xfrm>
            <a:off x="8698833" y="2359696"/>
            <a:ext cx="2457780" cy="155575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Text Placeholder 24"/>
          <p:cNvSpPr>
            <a:spLocks noGrp="1"/>
          </p:cNvSpPr>
          <p:nvPr>
            <p:ph type="body" sz="quarter" idx="13"/>
          </p:nvPr>
        </p:nvSpPr>
        <p:spPr>
          <a:xfrm>
            <a:off x="402109" y="4552091"/>
            <a:ext cx="3623619" cy="1504950"/>
          </a:xfrm>
        </p:spPr>
        <p:txBody>
          <a:bodyPr/>
          <a:lstStyle>
            <a:lvl1pPr marL="0" indent="0" algn="ctr">
              <a:buNone/>
              <a:defRPr/>
            </a:lvl1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3" name="Text Placeholder 24"/>
          <p:cNvSpPr>
            <a:spLocks noGrp="1"/>
          </p:cNvSpPr>
          <p:nvPr>
            <p:ph type="body" sz="quarter" idx="14"/>
          </p:nvPr>
        </p:nvSpPr>
        <p:spPr>
          <a:xfrm>
            <a:off x="4334904" y="4552091"/>
            <a:ext cx="3623619" cy="1504950"/>
          </a:xfrm>
        </p:spPr>
        <p:txBody>
          <a:bodyPr/>
          <a:lstStyle>
            <a:lvl1pPr marL="0" indent="0" algn="ctr">
              <a:buNone/>
              <a:defRPr/>
            </a:lvl1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4" name="Text Placeholder 24"/>
          <p:cNvSpPr>
            <a:spLocks noGrp="1"/>
          </p:cNvSpPr>
          <p:nvPr>
            <p:ph type="body" sz="quarter" idx="15"/>
          </p:nvPr>
        </p:nvSpPr>
        <p:spPr>
          <a:xfrm>
            <a:off x="8267699" y="4552091"/>
            <a:ext cx="3623619" cy="1504950"/>
          </a:xfrm>
        </p:spPr>
        <p:txBody>
          <a:bodyPr/>
          <a:lstStyle>
            <a:lvl1pPr marL="0" indent="0" algn="ctr">
              <a:buNone/>
              <a:defRPr/>
            </a:lvl1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5" name="Text Placeholder 24"/>
          <p:cNvSpPr>
            <a:spLocks noGrp="1"/>
          </p:cNvSpPr>
          <p:nvPr>
            <p:ph type="body" sz="quarter" idx="16"/>
          </p:nvPr>
        </p:nvSpPr>
        <p:spPr>
          <a:xfrm>
            <a:off x="402109" y="911804"/>
            <a:ext cx="11489209" cy="9525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71546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9" grpId="0" build="p">
        <p:tmplLst>
          <p:tmpl lvl="1">
            <p:tnLst>
              <p:par>
                <p:cTn presetID="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2" presetClass="entr" presetSubtype="1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05019" y="710112"/>
            <a:ext cx="7394446" cy="52271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kern="1200" dirty="0">
                <a:solidFill>
                  <a:srgbClr val="323E4A"/>
                </a:solidFill>
                <a:latin typeface="Bebas Neue" charset="0"/>
                <a:ea typeface="ＭＳ Ｐゴシック" charset="0"/>
                <a:cs typeface="Bebas Neue" charset="0"/>
              </a:defRPr>
            </a:lvl1pPr>
          </a:lstStyle>
          <a:p>
            <a:endParaRPr lang="en-US" dirty="0"/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01859" y="1272452"/>
            <a:ext cx="7423509" cy="22859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400" kern="1200" dirty="0">
                <a:solidFill>
                  <a:schemeClr val="bg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solidFill>
                  <a:schemeClr val="bg1">
                    <a:lumMod val="50000"/>
                  </a:schemeClr>
                </a:solidFill>
              </a:defRPr>
            </a:lvl2pPr>
            <a:lvl3pPr>
              <a:defRPr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>
                <a:solidFill>
                  <a:schemeClr val="bg1">
                    <a:lumMod val="50000"/>
                  </a:schemeClr>
                </a:solidFill>
              </a:defRPr>
            </a:lvl4pPr>
            <a:lvl5pPr marL="1371600" indent="0" algn="l">
              <a:buNone/>
              <a:defRPr>
                <a:solidFill>
                  <a:schemeClr val="bg1">
                    <a:lumMod val="50000"/>
                  </a:schemeClr>
                </a:solidFill>
              </a:defRPr>
            </a:lvl5pPr>
            <a:lvl6pPr marL="1714500" indent="0">
              <a:buNone/>
              <a:defRPr/>
            </a:lvl6pPr>
            <a:lvl7pPr marL="2057400" indent="0">
              <a:buNone/>
              <a:defRPr/>
            </a:lvl7pPr>
            <a:lvl8pPr marL="2400300" indent="0">
              <a:buNone/>
              <a:defRPr/>
            </a:lvl8pPr>
            <a:lvl9pPr marL="2743200" indent="0">
              <a:buNone/>
              <a:defRPr/>
            </a:lvl9pPr>
          </a:lstStyle>
          <a:p>
            <a:pPr marL="0" lvl="0" indent="0" algn="l" defTabSz="685800" rtl="0" eaLnBrk="1" latinLnBrk="0" hangingPunct="1">
              <a:lnSpc>
                <a:spcPct val="70000"/>
              </a:lnSpc>
              <a:spcBef>
                <a:spcPts val="75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 level</a:t>
            </a:r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605019" y="397559"/>
            <a:ext cx="7394446" cy="24905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400" kern="1200" dirty="0">
                <a:solidFill>
                  <a:srgbClr val="EC1F3A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solidFill>
                  <a:schemeClr val="bg1">
                    <a:lumMod val="50000"/>
                  </a:schemeClr>
                </a:solidFill>
              </a:defRPr>
            </a:lvl2pPr>
            <a:lvl3pPr>
              <a:defRPr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>
                <a:solidFill>
                  <a:schemeClr val="bg1">
                    <a:lumMod val="50000"/>
                  </a:schemeClr>
                </a:solidFill>
              </a:defRPr>
            </a:lvl4pPr>
            <a:lvl5pPr marL="1371600" indent="0" algn="l">
              <a:buNone/>
              <a:defRPr>
                <a:solidFill>
                  <a:schemeClr val="bg1">
                    <a:lumMod val="50000"/>
                  </a:schemeClr>
                </a:solidFill>
              </a:defRPr>
            </a:lvl5pPr>
            <a:lvl6pPr marL="1714500" indent="0">
              <a:buNone/>
              <a:defRPr/>
            </a:lvl6pPr>
            <a:lvl7pPr marL="2057400" indent="0">
              <a:buNone/>
              <a:defRPr/>
            </a:lvl7pPr>
            <a:lvl8pPr marL="2400300" indent="0">
              <a:buNone/>
              <a:defRPr/>
            </a:lvl8pPr>
            <a:lvl9pPr marL="2743200" indent="0">
              <a:buNone/>
              <a:defRPr/>
            </a:lvl9pPr>
          </a:lstStyle>
          <a:p>
            <a:pPr marL="0" lvl="0" indent="0" algn="l" defTabSz="685800" rtl="0" eaLnBrk="1" latinLnBrk="0" hangingPunct="1">
              <a:lnSpc>
                <a:spcPct val="70000"/>
              </a:lnSpc>
              <a:spcBef>
                <a:spcPts val="75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 level</a:t>
            </a:r>
          </a:p>
        </p:txBody>
      </p:sp>
    </p:spTree>
    <p:extLst>
      <p:ext uri="{BB962C8B-B14F-4D97-AF65-F5344CB8AC3E}">
        <p14:creationId xmlns:p14="http://schemas.microsoft.com/office/powerpoint/2010/main" val="352061833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 flipH="1">
            <a:off x="-917" y="0"/>
            <a:ext cx="61008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121900" tIns="121900" rIns="121900" bIns="121900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 sz="2400"/>
          </a:p>
        </p:txBody>
      </p:sp>
      <p:sp>
        <p:nvSpPr>
          <p:cNvPr id="11" name="Shape 11"/>
          <p:cNvSpPr txBox="1">
            <a:spLocks noGrp="1"/>
          </p:cNvSpPr>
          <p:nvPr>
            <p:ph type="ctrTitle"/>
          </p:nvPr>
        </p:nvSpPr>
        <p:spPr>
          <a:xfrm>
            <a:off x="625233" y="3183000"/>
            <a:ext cx="4848800" cy="30120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Clr>
                <a:srgbClr val="F67031"/>
              </a:buClr>
              <a:buSzPts val="3000"/>
              <a:buNone/>
              <a:defRPr sz="4000" b="1">
                <a:solidFill>
                  <a:srgbClr val="F67031"/>
                </a:solidFill>
              </a:defRPr>
            </a:lvl1pPr>
            <a:lvl2pPr lvl="1">
              <a:spcBef>
                <a:spcPts val="0"/>
              </a:spcBef>
              <a:buClr>
                <a:srgbClr val="F67031"/>
              </a:buClr>
              <a:buSzPts val="3000"/>
              <a:buNone/>
              <a:defRPr sz="4000" b="1">
                <a:solidFill>
                  <a:srgbClr val="F67031"/>
                </a:solidFill>
              </a:defRPr>
            </a:lvl2pPr>
            <a:lvl3pPr lvl="2">
              <a:spcBef>
                <a:spcPts val="0"/>
              </a:spcBef>
              <a:buClr>
                <a:srgbClr val="F67031"/>
              </a:buClr>
              <a:buSzPts val="3000"/>
              <a:buNone/>
              <a:defRPr sz="4000" b="1">
                <a:solidFill>
                  <a:srgbClr val="F67031"/>
                </a:solidFill>
              </a:defRPr>
            </a:lvl3pPr>
            <a:lvl4pPr lvl="3">
              <a:spcBef>
                <a:spcPts val="0"/>
              </a:spcBef>
              <a:buClr>
                <a:srgbClr val="F67031"/>
              </a:buClr>
              <a:buSzPts val="3000"/>
              <a:buNone/>
              <a:defRPr sz="4000" b="1">
                <a:solidFill>
                  <a:srgbClr val="F67031"/>
                </a:solidFill>
              </a:defRPr>
            </a:lvl4pPr>
            <a:lvl5pPr lvl="4">
              <a:spcBef>
                <a:spcPts val="0"/>
              </a:spcBef>
              <a:buClr>
                <a:srgbClr val="F67031"/>
              </a:buClr>
              <a:buSzPts val="3000"/>
              <a:buNone/>
              <a:defRPr sz="4000" b="1">
                <a:solidFill>
                  <a:srgbClr val="F67031"/>
                </a:solidFill>
              </a:defRPr>
            </a:lvl5pPr>
            <a:lvl6pPr lvl="5">
              <a:spcBef>
                <a:spcPts val="0"/>
              </a:spcBef>
              <a:buClr>
                <a:srgbClr val="F67031"/>
              </a:buClr>
              <a:buSzPts val="3000"/>
              <a:buNone/>
              <a:defRPr sz="4000" b="1">
                <a:solidFill>
                  <a:srgbClr val="F67031"/>
                </a:solidFill>
              </a:defRPr>
            </a:lvl6pPr>
            <a:lvl7pPr lvl="6">
              <a:spcBef>
                <a:spcPts val="0"/>
              </a:spcBef>
              <a:buClr>
                <a:srgbClr val="F67031"/>
              </a:buClr>
              <a:buSzPts val="3000"/>
              <a:buNone/>
              <a:defRPr sz="4000" b="1">
                <a:solidFill>
                  <a:srgbClr val="F67031"/>
                </a:solidFill>
              </a:defRPr>
            </a:lvl7pPr>
            <a:lvl8pPr lvl="7">
              <a:spcBef>
                <a:spcPts val="0"/>
              </a:spcBef>
              <a:buClr>
                <a:srgbClr val="F67031"/>
              </a:buClr>
              <a:buSzPts val="3000"/>
              <a:buNone/>
              <a:defRPr sz="4000" b="1">
                <a:solidFill>
                  <a:srgbClr val="F67031"/>
                </a:solidFill>
              </a:defRPr>
            </a:lvl8pPr>
            <a:lvl9pPr lvl="8">
              <a:spcBef>
                <a:spcPts val="0"/>
              </a:spcBef>
              <a:buClr>
                <a:srgbClr val="F67031"/>
              </a:buClr>
              <a:buSzPts val="3000"/>
              <a:buNone/>
              <a:defRPr sz="4000" b="1">
                <a:solidFill>
                  <a:srgbClr val="F67031"/>
                </a:solidFill>
              </a:defRPr>
            </a:lvl9pPr>
          </a:lstStyle>
          <a:p>
            <a:endParaRPr/>
          </a:p>
        </p:txBody>
      </p:sp>
      <p:sp>
        <p:nvSpPr>
          <p:cNvPr id="12" name="Shape 12"/>
          <p:cNvSpPr/>
          <p:nvPr/>
        </p:nvSpPr>
        <p:spPr>
          <a:xfrm>
            <a:off x="6099867" y="-200"/>
            <a:ext cx="247200" cy="6858000"/>
          </a:xfrm>
          <a:prstGeom prst="rect">
            <a:avLst/>
          </a:prstGeom>
          <a:gradFill>
            <a:gsLst>
              <a:gs pos="0">
                <a:srgbClr val="000014">
                  <a:alpha val="49803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wrap="square" lIns="121900" tIns="60933" rIns="121900" bIns="60933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2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4418594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/>
          <p:nvPr/>
        </p:nvSpPr>
        <p:spPr>
          <a:xfrm flipH="1">
            <a:off x="3296500" y="0"/>
            <a:ext cx="150800" cy="68580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wrap="square" lIns="121900" tIns="60933" rIns="121900" bIns="60933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2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Shape 34"/>
          <p:cNvSpPr/>
          <p:nvPr/>
        </p:nvSpPr>
        <p:spPr>
          <a:xfrm>
            <a:off x="3447300" y="0"/>
            <a:ext cx="87448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121900" tIns="121900" rIns="121900" bIns="121900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 sz="2400"/>
          </a:p>
        </p:txBody>
      </p:sp>
      <p:sp>
        <p:nvSpPr>
          <p:cNvPr id="35" name="Shape 35"/>
          <p:cNvSpPr txBox="1">
            <a:spLocks noGrp="1"/>
          </p:cNvSpPr>
          <p:nvPr>
            <p:ph type="title"/>
          </p:nvPr>
        </p:nvSpPr>
        <p:spPr>
          <a:xfrm>
            <a:off x="312600" y="767333"/>
            <a:ext cx="2728400" cy="53080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2400"/>
              <a:buNone/>
              <a:defRPr/>
            </a:lvl1pPr>
            <a:lvl2pPr lvl="1">
              <a:spcBef>
                <a:spcPts val="0"/>
              </a:spcBef>
              <a:buSzPts val="2400"/>
              <a:buNone/>
              <a:defRPr/>
            </a:lvl2pPr>
            <a:lvl3pPr lvl="2">
              <a:spcBef>
                <a:spcPts val="0"/>
              </a:spcBef>
              <a:buSzPts val="2400"/>
              <a:buNone/>
              <a:defRPr/>
            </a:lvl3pPr>
            <a:lvl4pPr lvl="3">
              <a:spcBef>
                <a:spcPts val="0"/>
              </a:spcBef>
              <a:buSzPts val="2400"/>
              <a:buNone/>
              <a:defRPr/>
            </a:lvl4pPr>
            <a:lvl5pPr lvl="4">
              <a:spcBef>
                <a:spcPts val="0"/>
              </a:spcBef>
              <a:buSzPts val="2400"/>
              <a:buNone/>
              <a:defRPr/>
            </a:lvl5pPr>
            <a:lvl6pPr lvl="5">
              <a:spcBef>
                <a:spcPts val="0"/>
              </a:spcBef>
              <a:buSzPts val="2400"/>
              <a:buNone/>
              <a:defRPr/>
            </a:lvl6pPr>
            <a:lvl7pPr lvl="6">
              <a:spcBef>
                <a:spcPts val="0"/>
              </a:spcBef>
              <a:buSzPts val="2400"/>
              <a:buNone/>
              <a:defRPr/>
            </a:lvl7pPr>
            <a:lvl8pPr lvl="7">
              <a:spcBef>
                <a:spcPts val="0"/>
              </a:spcBef>
              <a:buSzPts val="2400"/>
              <a:buNone/>
              <a:defRPr/>
            </a:lvl8pPr>
            <a:lvl9pPr lvl="8">
              <a:spcBef>
                <a:spcPts val="0"/>
              </a:spcBef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body" idx="1"/>
          </p:nvPr>
        </p:nvSpPr>
        <p:spPr>
          <a:xfrm>
            <a:off x="4120833" y="767333"/>
            <a:ext cx="7461600" cy="53080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1400"/>
              <a:buChar char="▪"/>
              <a:defRPr/>
            </a:lvl1pPr>
            <a:lvl2pPr lvl="1">
              <a:spcBef>
                <a:spcPts val="0"/>
              </a:spcBef>
              <a:buSzPts val="1400"/>
              <a:buChar char="-"/>
              <a:defRPr/>
            </a:lvl2pPr>
            <a:lvl3pPr lvl="2">
              <a:spcBef>
                <a:spcPts val="0"/>
              </a:spcBef>
              <a:buSzPts val="1400"/>
              <a:buChar char="-"/>
              <a:defRPr/>
            </a:lvl3pPr>
            <a:lvl4pPr lvl="3">
              <a:spcBef>
                <a:spcPts val="0"/>
              </a:spcBef>
              <a:buSzPts val="1400"/>
              <a:buChar char="-"/>
              <a:defRPr/>
            </a:lvl4pPr>
            <a:lvl5pPr lvl="4">
              <a:spcBef>
                <a:spcPts val="0"/>
              </a:spcBef>
              <a:buSzPts val="1400"/>
              <a:buChar char="-"/>
              <a:defRPr/>
            </a:lvl5pPr>
            <a:lvl6pPr lvl="5">
              <a:spcBef>
                <a:spcPts val="0"/>
              </a:spcBef>
              <a:buSzPts val="1400"/>
              <a:buChar char="-"/>
              <a:defRPr/>
            </a:lvl6pPr>
            <a:lvl7pPr lvl="6">
              <a:spcBef>
                <a:spcPts val="0"/>
              </a:spcBef>
              <a:buSzPts val="1400"/>
              <a:buChar char="-"/>
              <a:defRPr/>
            </a:lvl7pPr>
            <a:lvl8pPr lvl="7">
              <a:spcBef>
                <a:spcPts val="0"/>
              </a:spcBef>
              <a:buSzPts val="1400"/>
              <a:buChar char="-"/>
              <a:defRPr/>
            </a:lvl8pPr>
            <a:lvl9pPr lvl="8">
              <a:spcBef>
                <a:spcPts val="0"/>
              </a:spcBef>
              <a:buSzPts val="1400"/>
              <a:buChar char="-"/>
              <a:defRPr/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14211137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1 column half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/>
          <p:nvPr/>
        </p:nvSpPr>
        <p:spPr>
          <a:xfrm flipH="1">
            <a:off x="-917" y="0"/>
            <a:ext cx="61008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121900" tIns="121900" rIns="121900" bIns="121900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 sz="2400"/>
          </a:p>
        </p:txBody>
      </p:sp>
      <p:sp>
        <p:nvSpPr>
          <p:cNvPr id="61" name="Shape 61"/>
          <p:cNvSpPr/>
          <p:nvPr/>
        </p:nvSpPr>
        <p:spPr>
          <a:xfrm>
            <a:off x="6099871" y="0"/>
            <a:ext cx="150800" cy="68580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wrap="square" lIns="121900" tIns="60933" rIns="121900" bIns="60933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2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" name="Shape 62"/>
          <p:cNvSpPr txBox="1">
            <a:spLocks noGrp="1"/>
          </p:cNvSpPr>
          <p:nvPr>
            <p:ph type="title"/>
          </p:nvPr>
        </p:nvSpPr>
        <p:spPr>
          <a:xfrm>
            <a:off x="681900" y="767333"/>
            <a:ext cx="4689600" cy="12980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rtl="0">
              <a:spcBef>
                <a:spcPts val="0"/>
              </a:spcBef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1pPr>
            <a:lvl2pPr lvl="1" rtl="0">
              <a:spcBef>
                <a:spcPts val="0"/>
              </a:spcBef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2pPr>
            <a:lvl3pPr lvl="2" rtl="0">
              <a:spcBef>
                <a:spcPts val="0"/>
              </a:spcBef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3pPr>
            <a:lvl4pPr lvl="3" rtl="0">
              <a:spcBef>
                <a:spcPts val="0"/>
              </a:spcBef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4pPr>
            <a:lvl5pPr lvl="4" rtl="0">
              <a:spcBef>
                <a:spcPts val="0"/>
              </a:spcBef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5pPr>
            <a:lvl6pPr lvl="5" rtl="0">
              <a:spcBef>
                <a:spcPts val="0"/>
              </a:spcBef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6pPr>
            <a:lvl7pPr lvl="6" rtl="0">
              <a:spcBef>
                <a:spcPts val="0"/>
              </a:spcBef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7pPr>
            <a:lvl8pPr lvl="7" rtl="0">
              <a:spcBef>
                <a:spcPts val="0"/>
              </a:spcBef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8pPr>
            <a:lvl9pPr lvl="8" rtl="0">
              <a:spcBef>
                <a:spcPts val="0"/>
              </a:spcBef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 smtClean="0">
                <a:solidFill>
                  <a:srgbClr val="FFFFFF"/>
                </a:solidFill>
              </a:rPr>
              <a:pPr/>
              <a:t>‹#›</a:t>
            </a:fld>
            <a:endParaRPr lang="en">
              <a:solidFill>
                <a:srgbClr val="FFFFFF"/>
              </a:solidFill>
            </a:endParaRPr>
          </a:p>
        </p:txBody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1900" y="2131467"/>
            <a:ext cx="4689600" cy="39436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SzPts val="1200"/>
              <a:buChar char="▪"/>
              <a:defRPr sz="1600"/>
            </a:lvl1pPr>
            <a:lvl2pPr lvl="1" rtl="0">
              <a:spcBef>
                <a:spcPts val="0"/>
              </a:spcBef>
              <a:buSzPts val="1200"/>
              <a:buChar char="-"/>
              <a:defRPr sz="1600"/>
            </a:lvl2pPr>
            <a:lvl3pPr lvl="2" rtl="0">
              <a:spcBef>
                <a:spcPts val="0"/>
              </a:spcBef>
              <a:buSzPts val="1200"/>
              <a:buChar char="-"/>
              <a:defRPr sz="1600"/>
            </a:lvl3pPr>
            <a:lvl4pPr lvl="3" rtl="0">
              <a:spcBef>
                <a:spcPts val="0"/>
              </a:spcBef>
              <a:buSzPts val="1200"/>
              <a:buChar char="-"/>
              <a:defRPr sz="1600"/>
            </a:lvl4pPr>
            <a:lvl5pPr lvl="4" rtl="0">
              <a:spcBef>
                <a:spcPts val="0"/>
              </a:spcBef>
              <a:buSzPts val="1200"/>
              <a:buChar char="-"/>
              <a:defRPr sz="1600"/>
            </a:lvl5pPr>
            <a:lvl6pPr lvl="5" rtl="0">
              <a:spcBef>
                <a:spcPts val="0"/>
              </a:spcBef>
              <a:buSzPts val="1200"/>
              <a:buChar char="-"/>
              <a:defRPr sz="1600"/>
            </a:lvl6pPr>
            <a:lvl7pPr lvl="6" rtl="0">
              <a:spcBef>
                <a:spcPts val="0"/>
              </a:spcBef>
              <a:buSzPts val="1200"/>
              <a:buChar char="-"/>
              <a:defRPr sz="1600"/>
            </a:lvl7pPr>
            <a:lvl8pPr lvl="7" rtl="0">
              <a:spcBef>
                <a:spcPts val="0"/>
              </a:spcBef>
              <a:buSzPts val="1200"/>
              <a:buChar char="-"/>
              <a:defRPr sz="1600"/>
            </a:lvl8pPr>
            <a:lvl9pPr lvl="8" rtl="0">
              <a:spcBef>
                <a:spcPts val="0"/>
              </a:spcBef>
              <a:buSzPts val="1200"/>
              <a:buChar char="-"/>
              <a:defRPr sz="16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441957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+ 2 columns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/>
          <p:nvPr/>
        </p:nvSpPr>
        <p:spPr>
          <a:xfrm flipH="1">
            <a:off x="3296500" y="0"/>
            <a:ext cx="150800" cy="68580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wrap="square" lIns="121900" tIns="60933" rIns="121900" bIns="60933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2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Shape 67"/>
          <p:cNvSpPr/>
          <p:nvPr/>
        </p:nvSpPr>
        <p:spPr>
          <a:xfrm>
            <a:off x="3447300" y="0"/>
            <a:ext cx="87448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121900" tIns="121900" rIns="121900" bIns="121900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 sz="2400"/>
          </a:p>
        </p:txBody>
      </p:sp>
      <p:sp>
        <p:nvSpPr>
          <p:cNvPr id="68" name="Shape 68"/>
          <p:cNvSpPr txBox="1">
            <a:spLocks noGrp="1"/>
          </p:cNvSpPr>
          <p:nvPr>
            <p:ph type="title"/>
          </p:nvPr>
        </p:nvSpPr>
        <p:spPr>
          <a:xfrm>
            <a:off x="312600" y="767333"/>
            <a:ext cx="2728400" cy="53080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2400"/>
              <a:buNone/>
              <a:defRPr/>
            </a:lvl1pPr>
            <a:lvl2pPr lvl="1">
              <a:spcBef>
                <a:spcPts val="0"/>
              </a:spcBef>
              <a:buSzPts val="2400"/>
              <a:buNone/>
              <a:defRPr/>
            </a:lvl2pPr>
            <a:lvl3pPr lvl="2">
              <a:spcBef>
                <a:spcPts val="0"/>
              </a:spcBef>
              <a:buSzPts val="2400"/>
              <a:buNone/>
              <a:defRPr/>
            </a:lvl3pPr>
            <a:lvl4pPr lvl="3">
              <a:spcBef>
                <a:spcPts val="0"/>
              </a:spcBef>
              <a:buSzPts val="2400"/>
              <a:buNone/>
              <a:defRPr/>
            </a:lvl4pPr>
            <a:lvl5pPr lvl="4">
              <a:spcBef>
                <a:spcPts val="0"/>
              </a:spcBef>
              <a:buSzPts val="2400"/>
              <a:buNone/>
              <a:defRPr/>
            </a:lvl5pPr>
            <a:lvl6pPr lvl="5">
              <a:spcBef>
                <a:spcPts val="0"/>
              </a:spcBef>
              <a:buSzPts val="2400"/>
              <a:buNone/>
              <a:defRPr/>
            </a:lvl6pPr>
            <a:lvl7pPr lvl="6">
              <a:spcBef>
                <a:spcPts val="0"/>
              </a:spcBef>
              <a:buSzPts val="2400"/>
              <a:buNone/>
              <a:defRPr/>
            </a:lvl7pPr>
            <a:lvl8pPr lvl="7">
              <a:spcBef>
                <a:spcPts val="0"/>
              </a:spcBef>
              <a:buSzPts val="2400"/>
              <a:buNone/>
              <a:defRPr/>
            </a:lvl8pPr>
            <a:lvl9pPr lvl="8">
              <a:spcBef>
                <a:spcPts val="0"/>
              </a:spcBef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body" idx="1"/>
          </p:nvPr>
        </p:nvSpPr>
        <p:spPr>
          <a:xfrm>
            <a:off x="4082933" y="767333"/>
            <a:ext cx="3640000" cy="53080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1100"/>
              <a:buChar char="▪"/>
              <a:defRPr sz="1467"/>
            </a:lvl1pPr>
            <a:lvl2pPr lvl="1">
              <a:spcBef>
                <a:spcPts val="0"/>
              </a:spcBef>
              <a:buSzPts val="1100"/>
              <a:buChar char="-"/>
              <a:defRPr sz="1467"/>
            </a:lvl2pPr>
            <a:lvl3pPr lvl="2">
              <a:spcBef>
                <a:spcPts val="0"/>
              </a:spcBef>
              <a:buSzPts val="1100"/>
              <a:buChar char="-"/>
              <a:defRPr sz="1467"/>
            </a:lvl3pPr>
            <a:lvl4pPr lvl="3">
              <a:spcBef>
                <a:spcPts val="0"/>
              </a:spcBef>
              <a:buSzPts val="1100"/>
              <a:buChar char="-"/>
              <a:defRPr sz="1467"/>
            </a:lvl4pPr>
            <a:lvl5pPr lvl="4">
              <a:spcBef>
                <a:spcPts val="0"/>
              </a:spcBef>
              <a:buSzPts val="1100"/>
              <a:buChar char="-"/>
              <a:defRPr sz="1467"/>
            </a:lvl5pPr>
            <a:lvl6pPr lvl="5">
              <a:spcBef>
                <a:spcPts val="0"/>
              </a:spcBef>
              <a:buSzPts val="1100"/>
              <a:buChar char="-"/>
              <a:defRPr sz="1467"/>
            </a:lvl6pPr>
            <a:lvl7pPr lvl="6">
              <a:spcBef>
                <a:spcPts val="0"/>
              </a:spcBef>
              <a:buSzPts val="1100"/>
              <a:buChar char="-"/>
              <a:defRPr sz="1467"/>
            </a:lvl7pPr>
            <a:lvl8pPr lvl="7">
              <a:spcBef>
                <a:spcPts val="0"/>
              </a:spcBef>
              <a:buSzPts val="1100"/>
              <a:buChar char="-"/>
              <a:defRPr sz="1467"/>
            </a:lvl8pPr>
            <a:lvl9pPr lvl="8">
              <a:spcBef>
                <a:spcPts val="0"/>
              </a:spcBef>
              <a:buSzPts val="1100"/>
              <a:buChar char="-"/>
              <a:defRPr sz="1467"/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body" idx="2"/>
          </p:nvPr>
        </p:nvSpPr>
        <p:spPr>
          <a:xfrm>
            <a:off x="7942268" y="767333"/>
            <a:ext cx="3640000" cy="53080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1100"/>
              <a:buChar char="▪"/>
              <a:defRPr sz="1467"/>
            </a:lvl1pPr>
            <a:lvl2pPr lvl="1">
              <a:spcBef>
                <a:spcPts val="0"/>
              </a:spcBef>
              <a:buSzPts val="1100"/>
              <a:buChar char="-"/>
              <a:defRPr sz="1467"/>
            </a:lvl2pPr>
            <a:lvl3pPr lvl="2">
              <a:spcBef>
                <a:spcPts val="0"/>
              </a:spcBef>
              <a:buSzPts val="1100"/>
              <a:buChar char="-"/>
              <a:defRPr sz="1467"/>
            </a:lvl3pPr>
            <a:lvl4pPr lvl="3">
              <a:spcBef>
                <a:spcPts val="0"/>
              </a:spcBef>
              <a:buSzPts val="1100"/>
              <a:buChar char="-"/>
              <a:defRPr sz="1467"/>
            </a:lvl4pPr>
            <a:lvl5pPr lvl="4">
              <a:spcBef>
                <a:spcPts val="0"/>
              </a:spcBef>
              <a:buSzPts val="1100"/>
              <a:buChar char="-"/>
              <a:defRPr sz="1467"/>
            </a:lvl5pPr>
            <a:lvl6pPr lvl="5">
              <a:spcBef>
                <a:spcPts val="0"/>
              </a:spcBef>
              <a:buSzPts val="1100"/>
              <a:buChar char="-"/>
              <a:defRPr sz="1467"/>
            </a:lvl6pPr>
            <a:lvl7pPr lvl="6">
              <a:spcBef>
                <a:spcPts val="0"/>
              </a:spcBef>
              <a:buSzPts val="1100"/>
              <a:buChar char="-"/>
              <a:defRPr sz="1467"/>
            </a:lvl7pPr>
            <a:lvl8pPr lvl="7">
              <a:spcBef>
                <a:spcPts val="0"/>
              </a:spcBef>
              <a:buSzPts val="1100"/>
              <a:buChar char="-"/>
              <a:defRPr sz="1467"/>
            </a:lvl8pPr>
            <a:lvl9pPr lvl="8">
              <a:spcBef>
                <a:spcPts val="0"/>
              </a:spcBef>
              <a:buSzPts val="1100"/>
              <a:buChar char="-"/>
              <a:defRPr sz="1467"/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85649040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 smtClean="0">
                <a:solidFill>
                  <a:srgbClr val="FFFFFF"/>
                </a:solidFill>
              </a:rPr>
              <a:pPr/>
              <a:t>‹#›</a:t>
            </a:fld>
            <a:endParaRPr lang="en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49752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371600"/>
            <a:ext cx="5384800" cy="4953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371600"/>
            <a:ext cx="5384800" cy="4953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9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31.xml"/><Relationship Id="rId4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2" name="Group 68"/>
          <p:cNvGrpSpPr>
            <a:grpSpLocks/>
          </p:cNvGrpSpPr>
          <p:nvPr/>
        </p:nvGrpSpPr>
        <p:grpSpPr bwMode="auto">
          <a:xfrm>
            <a:off x="0" y="685800"/>
            <a:ext cx="12192000" cy="609600"/>
            <a:chOff x="0" y="432"/>
            <a:chExt cx="5760" cy="384"/>
          </a:xfrm>
        </p:grpSpPr>
        <p:sp>
          <p:nvSpPr>
            <p:cNvPr id="1093" name="Rectangle 69"/>
            <p:cNvSpPr>
              <a:spLocks noChangeArrowheads="1"/>
            </p:cNvSpPr>
            <p:nvPr userDrawn="1"/>
          </p:nvSpPr>
          <p:spPr bwMode="gray">
            <a:xfrm>
              <a:off x="0" y="432"/>
              <a:ext cx="5760" cy="9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1094" name="Rectangle 70"/>
            <p:cNvSpPr>
              <a:spLocks noChangeArrowheads="1"/>
            </p:cNvSpPr>
            <p:nvPr userDrawn="1"/>
          </p:nvSpPr>
          <p:spPr bwMode="gray">
            <a:xfrm>
              <a:off x="362" y="432"/>
              <a:ext cx="5398" cy="384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id-ID"/>
            </a:p>
          </p:txBody>
        </p:sp>
      </p:grp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371600"/>
            <a:ext cx="10972800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white">
          <a:xfrm>
            <a:off x="914400" y="731838"/>
            <a:ext cx="108712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447" name="Picture 423" descr="Hasil gambar untuk logo kominfo"/>
          <p:cNvPicPr>
            <a:picLocks noChangeAspect="1" noChangeArrowheads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68" y="32813"/>
            <a:ext cx="2024083" cy="576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741" r:id="rId13"/>
  </p:sldLayoutIdLst>
  <p:hf sldNum="0"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002060"/>
        </a:buClr>
        <a:buFont typeface="Wingdings" pitchFamily="2" charset="2"/>
        <a:buChar char="q"/>
        <a:defRPr sz="2800" b="1">
          <a:solidFill>
            <a:srgbClr val="002060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002060"/>
        </a:buClr>
        <a:buFont typeface="Wingdings" pitchFamily="2" charset="2"/>
        <a:buChar char="q"/>
        <a:defRPr sz="2400">
          <a:solidFill>
            <a:schemeClr val="tx1"/>
          </a:solidFill>
          <a:latin typeface="Arial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002060"/>
        </a:buClr>
        <a:buFont typeface="Wingdings" pitchFamily="2" charset="2"/>
        <a:buChar char="q"/>
        <a:defRPr sz="2200">
          <a:solidFill>
            <a:schemeClr val="tx1"/>
          </a:solidFill>
          <a:latin typeface="Arial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002060"/>
        </a:buClr>
        <a:buFont typeface="Wingdings" pitchFamily="2" charset="2"/>
        <a:buChar char="q"/>
        <a:defRPr sz="2000">
          <a:solidFill>
            <a:schemeClr val="tx1"/>
          </a:solidFill>
          <a:latin typeface="Arial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002060"/>
        </a:buClr>
        <a:buFont typeface="Wingdings" pitchFamily="2" charset="2"/>
        <a:buChar char="q"/>
        <a:defRPr sz="2000">
          <a:solidFill>
            <a:schemeClr val="tx1"/>
          </a:solidFill>
          <a:latin typeface="Arial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FE22493C-64D7-45E0-9B64-F5BE04208726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9/29/2020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E67FF784-6C2A-48BE-B2B9-2310CD1853F0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167833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8" r:id="rId1"/>
    <p:sldLayoutId id="2147483729" r:id="rId2"/>
    <p:sldLayoutId id="2147483730" r:id="rId3"/>
    <p:sldLayoutId id="2147483731" r:id="rId4"/>
    <p:sldLayoutId id="2147483732" r:id="rId5"/>
    <p:sldLayoutId id="2147483733" r:id="rId6"/>
    <p:sldLayoutId id="2147483734" r:id="rId7"/>
    <p:sldLayoutId id="2147483735" r:id="rId8"/>
    <p:sldLayoutId id="2147483736" r:id="rId9"/>
    <p:sldLayoutId id="2147483737" r:id="rId10"/>
    <p:sldLayoutId id="2147483738" r:id="rId11"/>
    <p:sldLayoutId id="2147483739" r:id="rId12"/>
    <p:sldLayoutId id="2147483740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703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2600" y="767333"/>
            <a:ext cx="2728400" cy="5308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4120833" y="767333"/>
            <a:ext cx="7461600" cy="5308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600"/>
              </a:spcBef>
              <a:buClr>
                <a:srgbClr val="CCCCCC"/>
              </a:buClr>
              <a:buSzPts val="1400"/>
              <a:buFont typeface="Nunito Sans"/>
              <a:buChar char="▪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lnSpc>
                <a:spcPct val="115000"/>
              </a:lnSpc>
              <a:spcBef>
                <a:spcPts val="480"/>
              </a:spcBef>
              <a:buClr>
                <a:srgbClr val="CCCCCC"/>
              </a:buClr>
              <a:buSzPts val="1400"/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lnSpc>
                <a:spcPct val="115000"/>
              </a:lnSpc>
              <a:spcBef>
                <a:spcPts val="480"/>
              </a:spcBef>
              <a:buClr>
                <a:srgbClr val="CCCCCC"/>
              </a:buClr>
              <a:buSzPts val="1400"/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lnSpc>
                <a:spcPct val="115000"/>
              </a:lnSpc>
              <a:spcBef>
                <a:spcPts val="360"/>
              </a:spcBef>
              <a:buClr>
                <a:srgbClr val="CCCCCC"/>
              </a:buClr>
              <a:buSzPts val="1400"/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lnSpc>
                <a:spcPct val="115000"/>
              </a:lnSpc>
              <a:spcBef>
                <a:spcPts val="360"/>
              </a:spcBef>
              <a:buClr>
                <a:srgbClr val="CCCCCC"/>
              </a:buClr>
              <a:buSzPts val="1400"/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lnSpc>
                <a:spcPct val="115000"/>
              </a:lnSpc>
              <a:spcBef>
                <a:spcPts val="360"/>
              </a:spcBef>
              <a:buClr>
                <a:srgbClr val="CCCCCC"/>
              </a:buClr>
              <a:buSzPts val="1400"/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lnSpc>
                <a:spcPct val="115000"/>
              </a:lnSpc>
              <a:spcBef>
                <a:spcPts val="360"/>
              </a:spcBef>
              <a:buClr>
                <a:srgbClr val="CCCCCC"/>
              </a:buClr>
              <a:buSzPts val="1400"/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lnSpc>
                <a:spcPct val="115000"/>
              </a:lnSpc>
              <a:spcBef>
                <a:spcPts val="360"/>
              </a:spcBef>
              <a:buClr>
                <a:srgbClr val="CCCCCC"/>
              </a:buClr>
              <a:buSzPts val="1400"/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lnSpc>
                <a:spcPct val="115000"/>
              </a:lnSpc>
              <a:spcBef>
                <a:spcPts val="360"/>
              </a:spcBef>
              <a:buClr>
                <a:srgbClr val="CCCCCC"/>
              </a:buClr>
              <a:buSzPts val="1400"/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algn="r"/>
            <a:fld id="{00000000-1234-1234-1234-123412341234}" type="slidenum">
              <a:rPr lang="en" sz="1333" smtClean="0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rPr>
              <a:pPr algn="r"/>
              <a:t>‹#›</a:t>
            </a:fld>
            <a:endParaRPr lang="en" sz="1333">
              <a:solidFill>
                <a:srgbClr val="CCCCCC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</p:spTree>
    <p:extLst>
      <p:ext uri="{BB962C8B-B14F-4D97-AF65-F5344CB8AC3E}">
        <p14:creationId xmlns:p14="http://schemas.microsoft.com/office/powerpoint/2010/main" val="1342382471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55" r:id="rId1"/>
    <p:sldLayoutId id="2147483756" r:id="rId2"/>
    <p:sldLayoutId id="2147483757" r:id="rId3"/>
    <p:sldLayoutId id="2147483758" r:id="rId4"/>
    <p:sldLayoutId id="2147483759" r:id="rId5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956137" y="4052633"/>
            <a:ext cx="10513168" cy="2616727"/>
          </a:xfrm>
        </p:spPr>
        <p:txBody>
          <a:bodyPr/>
          <a:lstStyle/>
          <a:p>
            <a:endParaRPr lang="en-US" sz="3600" dirty="0"/>
          </a:p>
          <a:p>
            <a:r>
              <a:rPr lang="id-ID" sz="3600" dirty="0"/>
              <a:t>Merancang Pengalamatan Jaringan</a:t>
            </a:r>
            <a:endParaRPr lang="en-US" sz="3600" dirty="0"/>
          </a:p>
          <a:p>
            <a:endParaRPr lang="en-US" sz="2800" b="1" dirty="0">
              <a:latin typeface="+mj-lt"/>
            </a:endParaRPr>
          </a:p>
        </p:txBody>
      </p:sp>
      <p:sp>
        <p:nvSpPr>
          <p:cNvPr id="2" name="AutoShape 2" descr="Hasil gambar untuk logo elnusa"/>
          <p:cNvSpPr>
            <a:spLocks noChangeAspect="1" noChangeArrowheads="1"/>
          </p:cNvSpPr>
          <p:nvPr/>
        </p:nvSpPr>
        <p:spPr bwMode="auto">
          <a:xfrm>
            <a:off x="155575" y="-563563"/>
            <a:ext cx="1181100" cy="1181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4" descr="Hasil gambar untuk logo elnusa"/>
          <p:cNvSpPr>
            <a:spLocks noChangeAspect="1" noChangeArrowheads="1"/>
          </p:cNvSpPr>
          <p:nvPr/>
        </p:nvSpPr>
        <p:spPr bwMode="auto">
          <a:xfrm>
            <a:off x="307975" y="-411163"/>
            <a:ext cx="1181100" cy="1181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Hasil gambar untuk logo elnusa"/>
          <p:cNvSpPr>
            <a:spLocks noChangeAspect="1" noChangeArrowheads="1"/>
          </p:cNvSpPr>
          <p:nvPr/>
        </p:nvSpPr>
        <p:spPr bwMode="auto">
          <a:xfrm>
            <a:off x="460375" y="-258763"/>
            <a:ext cx="1181100" cy="1181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8" descr="Hasil gambar untuk logo elnus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0587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asil gambar untuk logo elnus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911424" y="836712"/>
            <a:ext cx="110172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err="1">
                <a:solidFill>
                  <a:schemeClr val="bg1"/>
                </a:solidFill>
              </a:rPr>
              <a:t>Pengalamatan</a:t>
            </a:r>
            <a:r>
              <a:rPr lang="id-ID" sz="2400" b="1" dirty="0">
                <a:solidFill>
                  <a:schemeClr val="bg1"/>
                </a:solidFill>
              </a:rPr>
              <a:t> Jaringan </a:t>
            </a:r>
            <a:r>
              <a:rPr lang="en-US" dirty="0">
                <a:solidFill>
                  <a:schemeClr val="bg1"/>
                </a:solidFill>
              </a:rPr>
              <a:t>	</a:t>
            </a:r>
            <a:r>
              <a:rPr lang="en-US" b="1" dirty="0">
                <a:solidFill>
                  <a:schemeClr val="accent5">
                    <a:lumMod val="25000"/>
                  </a:schemeClr>
                </a:solidFill>
              </a:rPr>
              <a:t> 						</a:t>
            </a:r>
            <a:r>
              <a:rPr lang="en-US" sz="2400" b="1" dirty="0" err="1">
                <a:solidFill>
                  <a:schemeClr val="bg1"/>
                </a:solidFill>
                <a:latin typeface="+mj-lt"/>
              </a:rPr>
              <a:t>Pelatihan</a:t>
            </a:r>
            <a:endParaRPr 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055440" y="1628800"/>
            <a:ext cx="10441160" cy="10562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defTabSz="457200">
              <a:lnSpc>
                <a:spcPct val="87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GB" sz="2400" dirty="0"/>
              <a:t>IP ADDRESS </a:t>
            </a:r>
            <a:r>
              <a:rPr lang="en-GB" sz="2400" dirty="0" err="1"/>
              <a:t>Versi</a:t>
            </a:r>
            <a:r>
              <a:rPr lang="en-GB" sz="2400" dirty="0"/>
              <a:t> 4 - Network Portion, Host Portion </a:t>
            </a:r>
            <a:r>
              <a:rPr lang="en-GB" sz="2400" dirty="0" err="1"/>
              <a:t>dan</a:t>
            </a:r>
            <a:r>
              <a:rPr lang="en-GB" sz="2400" dirty="0"/>
              <a:t> Subnet Mask</a:t>
            </a:r>
          </a:p>
          <a:p>
            <a:pPr algn="just" defTabSz="457200">
              <a:lnSpc>
                <a:spcPct val="87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endParaRPr lang="en-GB" sz="2400" dirty="0"/>
          </a:p>
          <a:p>
            <a:pPr marL="457200" indent="-457200" algn="just" defTabSz="457200">
              <a:lnSpc>
                <a:spcPct val="87000"/>
              </a:lnSpc>
              <a:buAutoNum type="alphaLcPeriod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endParaRPr lang="en-GB" sz="2400" dirty="0"/>
          </a:p>
        </p:txBody>
      </p:sp>
      <p:sp>
        <p:nvSpPr>
          <p:cNvPr id="5" name="Rectangle 4"/>
          <p:cNvSpPr/>
          <p:nvPr/>
        </p:nvSpPr>
        <p:spPr>
          <a:xfrm>
            <a:off x="1049213" y="2348880"/>
            <a:ext cx="10441160" cy="4136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just" defTabSz="457200" eaLnBrk="1" hangingPunct="1">
              <a:lnSpc>
                <a:spcPct val="87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endParaRPr lang="en-GB" sz="2400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44690681"/>
              </p:ext>
            </p:extLst>
          </p:nvPr>
        </p:nvGraphicFramePr>
        <p:xfrm>
          <a:off x="1919288" y="2157413"/>
          <a:ext cx="7772400" cy="427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7" name="Bitmap Image" r:id="rId3" imgW="5571429" imgH="3067478" progId="PBrush">
                  <p:embed/>
                </p:oleObj>
              </mc:Choice>
              <mc:Fallback>
                <p:oleObj name="Bitmap Image" r:id="rId3" imgW="5571429" imgH="3067478" progId="PBrush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19288" y="2157413"/>
                        <a:ext cx="7772400" cy="4276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789297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asil gambar untuk logo elnus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911424" y="836712"/>
            <a:ext cx="110172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err="1">
                <a:solidFill>
                  <a:schemeClr val="bg1"/>
                </a:solidFill>
              </a:rPr>
              <a:t>Pengalamatan</a:t>
            </a:r>
            <a:r>
              <a:rPr lang="id-ID" sz="2400" b="1" dirty="0">
                <a:solidFill>
                  <a:schemeClr val="bg1"/>
                </a:solidFill>
              </a:rPr>
              <a:t> Jaringan </a:t>
            </a:r>
            <a:r>
              <a:rPr lang="en-US" dirty="0">
                <a:solidFill>
                  <a:schemeClr val="bg1"/>
                </a:solidFill>
              </a:rPr>
              <a:t>	</a:t>
            </a:r>
            <a:r>
              <a:rPr lang="en-US" b="1" dirty="0">
                <a:solidFill>
                  <a:schemeClr val="accent5">
                    <a:lumMod val="25000"/>
                  </a:schemeClr>
                </a:solidFill>
              </a:rPr>
              <a:t> 						</a:t>
            </a:r>
            <a:r>
              <a:rPr lang="en-US" sz="2400" b="1" dirty="0" err="1">
                <a:solidFill>
                  <a:schemeClr val="bg1"/>
                </a:solidFill>
                <a:latin typeface="+mj-lt"/>
              </a:rPr>
              <a:t>Pelatihan</a:t>
            </a:r>
            <a:endParaRPr 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055440" y="1628800"/>
            <a:ext cx="10441160" cy="734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defTabSz="457200">
              <a:lnSpc>
                <a:spcPct val="87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GB" sz="2400" dirty="0"/>
              <a:t>IP ADDRESS </a:t>
            </a:r>
            <a:r>
              <a:rPr lang="en-GB" sz="2400" dirty="0" err="1"/>
              <a:t>Versi</a:t>
            </a:r>
            <a:r>
              <a:rPr lang="en-GB" sz="2400" dirty="0"/>
              <a:t> 4 - Network Portion, Host Portion </a:t>
            </a:r>
            <a:r>
              <a:rPr lang="en-GB" sz="2400" dirty="0" err="1"/>
              <a:t>dan</a:t>
            </a:r>
            <a:r>
              <a:rPr lang="en-GB" sz="2400" dirty="0"/>
              <a:t> Subnet Mask</a:t>
            </a:r>
          </a:p>
          <a:p>
            <a:pPr marL="457200" indent="-457200" algn="just" defTabSz="457200">
              <a:lnSpc>
                <a:spcPct val="87000"/>
              </a:lnSpc>
              <a:buAutoNum type="alphaLcPeriod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endParaRPr lang="en-GB" sz="2400" dirty="0"/>
          </a:p>
        </p:txBody>
      </p:sp>
      <p:sp>
        <p:nvSpPr>
          <p:cNvPr id="5" name="Rectangle 4"/>
          <p:cNvSpPr/>
          <p:nvPr/>
        </p:nvSpPr>
        <p:spPr>
          <a:xfrm>
            <a:off x="1049213" y="2348880"/>
            <a:ext cx="10441160" cy="4136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just" defTabSz="457200" eaLnBrk="1" hangingPunct="1">
              <a:lnSpc>
                <a:spcPct val="87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endParaRPr lang="en-GB" sz="2400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3066083"/>
              </p:ext>
            </p:extLst>
          </p:nvPr>
        </p:nvGraphicFramePr>
        <p:xfrm>
          <a:off x="1059734" y="2611755"/>
          <a:ext cx="6234936" cy="1030596"/>
        </p:xfrm>
        <a:graphic>
          <a:graphicData uri="http://schemas.openxmlformats.org/drawingml/2006/table">
            <a:tbl>
              <a:tblPr/>
              <a:tblGrid>
                <a:gridCol w="16306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510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7798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8760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8760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43532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>
                          <a:latin typeface="Arial"/>
                        </a:rPr>
                        <a:t>Class  A</a:t>
                      </a:r>
                    </a:p>
                  </a:txBody>
                  <a:tcPr marL="9525" marR="9525" marT="71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latin typeface="Arial"/>
                        </a:rPr>
                        <a:t>Network</a:t>
                      </a:r>
                    </a:p>
                  </a:txBody>
                  <a:tcPr marL="9525" marR="9525" marT="71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latin typeface="Arial"/>
                        </a:rPr>
                        <a:t>Host</a:t>
                      </a:r>
                    </a:p>
                  </a:txBody>
                  <a:tcPr marL="9525" marR="9525" marT="71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3532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err="1">
                          <a:latin typeface="Arial"/>
                        </a:rPr>
                        <a:t>Desimal</a:t>
                      </a:r>
                      <a:endParaRPr lang="en-US" sz="1800" b="0" i="0" u="none" strike="noStrike" dirty="0">
                        <a:latin typeface="Arial"/>
                      </a:endParaRPr>
                    </a:p>
                  </a:txBody>
                  <a:tcPr marL="9525" marR="9525" marT="71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latin typeface="Arial"/>
                        </a:rPr>
                        <a:t>0-127</a:t>
                      </a:r>
                    </a:p>
                  </a:txBody>
                  <a:tcPr marL="9525" marR="9525" marT="71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latin typeface="Arial"/>
                        </a:rPr>
                        <a:t>0-255</a:t>
                      </a:r>
                    </a:p>
                  </a:txBody>
                  <a:tcPr marL="9525" marR="9525" marT="71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latin typeface="Arial"/>
                        </a:rPr>
                        <a:t>0-255</a:t>
                      </a:r>
                    </a:p>
                  </a:txBody>
                  <a:tcPr marL="9525" marR="9525" marT="71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latin typeface="Arial"/>
                        </a:rPr>
                        <a:t>0-255</a:t>
                      </a:r>
                    </a:p>
                  </a:txBody>
                  <a:tcPr marL="9525" marR="9525" marT="71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3532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err="1">
                          <a:latin typeface="Arial"/>
                        </a:rPr>
                        <a:t>SubnetMask</a:t>
                      </a:r>
                      <a:endParaRPr lang="en-US" sz="1800" b="0" i="0" u="none" strike="noStrike" dirty="0">
                        <a:latin typeface="Arial"/>
                      </a:endParaRPr>
                    </a:p>
                  </a:txBody>
                  <a:tcPr marL="9525" marR="9525" marT="71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latin typeface="Arial"/>
                        </a:rPr>
                        <a:t>255</a:t>
                      </a:r>
                    </a:p>
                  </a:txBody>
                  <a:tcPr marL="9525" marR="9525" marT="71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latin typeface="Arial"/>
                        </a:rPr>
                        <a:t>0</a:t>
                      </a:r>
                    </a:p>
                  </a:txBody>
                  <a:tcPr marL="9525" marR="9525" marT="71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latin typeface="Arial"/>
                        </a:rPr>
                        <a:t>0</a:t>
                      </a:r>
                    </a:p>
                  </a:txBody>
                  <a:tcPr marL="9525" marR="9525" marT="71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latin typeface="Arial"/>
                        </a:rPr>
                        <a:t>0</a:t>
                      </a:r>
                    </a:p>
                  </a:txBody>
                  <a:tcPr marL="9525" marR="9525" marT="71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2447105"/>
              </p:ext>
            </p:extLst>
          </p:nvPr>
        </p:nvGraphicFramePr>
        <p:xfrm>
          <a:off x="1038948" y="3789040"/>
          <a:ext cx="6234927" cy="1076745"/>
        </p:xfrm>
        <a:graphic>
          <a:graphicData uri="http://schemas.openxmlformats.org/drawingml/2006/table">
            <a:tbl>
              <a:tblPr/>
              <a:tblGrid>
                <a:gridCol w="16306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510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779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876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876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58915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>
                          <a:latin typeface="Arial"/>
                        </a:rPr>
                        <a:t>Class B</a:t>
                      </a:r>
                    </a:p>
                  </a:txBody>
                  <a:tcPr marL="9525" marR="9525" marT="71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latin typeface="Arial"/>
                        </a:rPr>
                        <a:t>Network</a:t>
                      </a:r>
                    </a:p>
                  </a:txBody>
                  <a:tcPr marL="9525" marR="9525" marT="71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latin typeface="Arial"/>
                        </a:rPr>
                        <a:t>Host</a:t>
                      </a:r>
                    </a:p>
                  </a:txBody>
                  <a:tcPr marL="9525" marR="9525" marT="71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8915">
                <a:tc>
                  <a:txBody>
                    <a:bodyPr/>
                    <a:lstStyle/>
                    <a:p>
                      <a:pPr marL="0" marR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dirty="0" err="1">
                          <a:latin typeface="Arial"/>
                        </a:rPr>
                        <a:t>Desimal</a:t>
                      </a:r>
                      <a:endParaRPr lang="en-US" sz="1800" b="0" i="0" u="none" strike="noStrike" dirty="0">
                        <a:latin typeface="Arial"/>
                      </a:endParaRPr>
                    </a:p>
                  </a:txBody>
                  <a:tcPr marL="9525" marR="9525" marT="71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latin typeface="Arial"/>
                        </a:rPr>
                        <a:t>128-191</a:t>
                      </a:r>
                    </a:p>
                  </a:txBody>
                  <a:tcPr marL="9525" marR="9525" marT="71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latin typeface="Arial"/>
                        </a:rPr>
                        <a:t>0-255</a:t>
                      </a:r>
                    </a:p>
                  </a:txBody>
                  <a:tcPr marL="9525" marR="9525" marT="71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latin typeface="Arial"/>
                        </a:rPr>
                        <a:t>0-255</a:t>
                      </a:r>
                    </a:p>
                  </a:txBody>
                  <a:tcPr marL="9525" marR="9525" marT="71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latin typeface="Arial"/>
                        </a:rPr>
                        <a:t>0-255</a:t>
                      </a:r>
                    </a:p>
                  </a:txBody>
                  <a:tcPr marL="9525" marR="9525" marT="71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8915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err="1">
                          <a:latin typeface="Arial"/>
                        </a:rPr>
                        <a:t>SubnetMask</a:t>
                      </a:r>
                      <a:endParaRPr lang="en-US" sz="1800" b="0" i="0" u="none" strike="noStrike" dirty="0">
                        <a:latin typeface="Arial"/>
                      </a:endParaRPr>
                    </a:p>
                  </a:txBody>
                  <a:tcPr marL="9525" marR="9525" marT="71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latin typeface="Arial"/>
                        </a:rPr>
                        <a:t>255</a:t>
                      </a:r>
                    </a:p>
                  </a:txBody>
                  <a:tcPr marL="9525" marR="9525" marT="71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latin typeface="Arial"/>
                        </a:rPr>
                        <a:t>255</a:t>
                      </a:r>
                    </a:p>
                  </a:txBody>
                  <a:tcPr marL="9525" marR="9525" marT="71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latin typeface="Arial"/>
                        </a:rPr>
                        <a:t>0</a:t>
                      </a:r>
                    </a:p>
                  </a:txBody>
                  <a:tcPr marL="9525" marR="9525" marT="71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latin typeface="Arial"/>
                        </a:rPr>
                        <a:t>0</a:t>
                      </a:r>
                    </a:p>
                  </a:txBody>
                  <a:tcPr marL="9525" marR="9525" marT="71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6468730"/>
              </p:ext>
            </p:extLst>
          </p:nvPr>
        </p:nvGraphicFramePr>
        <p:xfrm>
          <a:off x="1064020" y="5057888"/>
          <a:ext cx="6234927" cy="1076745"/>
        </p:xfrm>
        <a:graphic>
          <a:graphicData uri="http://schemas.openxmlformats.org/drawingml/2006/table">
            <a:tbl>
              <a:tblPr/>
              <a:tblGrid>
                <a:gridCol w="16306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510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779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876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876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58915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>
                          <a:latin typeface="Arial"/>
                        </a:rPr>
                        <a:t>Class C</a:t>
                      </a:r>
                    </a:p>
                  </a:txBody>
                  <a:tcPr marL="9525" marR="9525" marT="71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latin typeface="Arial"/>
                        </a:rPr>
                        <a:t>Network</a:t>
                      </a:r>
                    </a:p>
                  </a:txBody>
                  <a:tcPr marL="9525" marR="9525" marT="71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latin typeface="Arial"/>
                        </a:rPr>
                        <a:t>Host</a:t>
                      </a:r>
                    </a:p>
                  </a:txBody>
                  <a:tcPr marL="9525" marR="9525" marT="71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8915">
                <a:tc>
                  <a:txBody>
                    <a:bodyPr/>
                    <a:lstStyle/>
                    <a:p>
                      <a:pPr marL="0" marR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dirty="0" err="1">
                          <a:latin typeface="Arial"/>
                        </a:rPr>
                        <a:t>Desimal</a:t>
                      </a:r>
                      <a:endParaRPr lang="en-US" sz="1800" b="0" i="0" u="none" strike="noStrike" dirty="0">
                        <a:latin typeface="Arial"/>
                      </a:endParaRPr>
                    </a:p>
                  </a:txBody>
                  <a:tcPr marL="9525" marR="9525" marT="71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latin typeface="Arial"/>
                        </a:rPr>
                        <a:t>192-223</a:t>
                      </a:r>
                    </a:p>
                  </a:txBody>
                  <a:tcPr marL="9525" marR="9525" marT="71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latin typeface="Arial"/>
                        </a:rPr>
                        <a:t>0-255</a:t>
                      </a:r>
                    </a:p>
                  </a:txBody>
                  <a:tcPr marL="9525" marR="9525" marT="71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latin typeface="Arial"/>
                        </a:rPr>
                        <a:t>0-255</a:t>
                      </a:r>
                    </a:p>
                  </a:txBody>
                  <a:tcPr marL="9525" marR="9525" marT="71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latin typeface="Arial"/>
                        </a:rPr>
                        <a:t>0-255</a:t>
                      </a:r>
                    </a:p>
                  </a:txBody>
                  <a:tcPr marL="9525" marR="9525" marT="71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8915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latin typeface="Arial"/>
                        </a:rPr>
                        <a:t>SubnetMask</a:t>
                      </a:r>
                    </a:p>
                  </a:txBody>
                  <a:tcPr marL="9525" marR="9525" marT="71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latin typeface="Arial"/>
                        </a:rPr>
                        <a:t>255</a:t>
                      </a:r>
                    </a:p>
                  </a:txBody>
                  <a:tcPr marL="9525" marR="9525" marT="71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latin typeface="Arial"/>
                        </a:rPr>
                        <a:t>255</a:t>
                      </a:r>
                    </a:p>
                  </a:txBody>
                  <a:tcPr marL="9525" marR="9525" marT="71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latin typeface="Arial"/>
                        </a:rPr>
                        <a:t>255</a:t>
                      </a:r>
                    </a:p>
                  </a:txBody>
                  <a:tcPr marL="9525" marR="9525" marT="71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latin typeface="Arial"/>
                        </a:rPr>
                        <a:t>0</a:t>
                      </a:r>
                    </a:p>
                  </a:txBody>
                  <a:tcPr marL="9525" marR="9525" marT="71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105772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asil gambar untuk logo elnus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911424" y="836712"/>
            <a:ext cx="110172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err="1">
                <a:solidFill>
                  <a:schemeClr val="bg1"/>
                </a:solidFill>
              </a:rPr>
              <a:t>Pengalamatan</a:t>
            </a:r>
            <a:r>
              <a:rPr lang="id-ID" sz="2400" b="1" dirty="0">
                <a:solidFill>
                  <a:schemeClr val="bg1"/>
                </a:solidFill>
              </a:rPr>
              <a:t> Jaringan </a:t>
            </a:r>
            <a:r>
              <a:rPr lang="en-US" dirty="0">
                <a:solidFill>
                  <a:schemeClr val="bg1"/>
                </a:solidFill>
              </a:rPr>
              <a:t>	</a:t>
            </a:r>
            <a:r>
              <a:rPr lang="en-US" b="1" dirty="0">
                <a:solidFill>
                  <a:schemeClr val="accent5">
                    <a:lumMod val="25000"/>
                  </a:schemeClr>
                </a:solidFill>
              </a:rPr>
              <a:t> 						</a:t>
            </a:r>
            <a:r>
              <a:rPr lang="en-US" sz="2400" b="1" dirty="0" err="1">
                <a:solidFill>
                  <a:schemeClr val="bg1"/>
                </a:solidFill>
                <a:latin typeface="+mj-lt"/>
              </a:rPr>
              <a:t>Pelatihan</a:t>
            </a:r>
            <a:endParaRPr 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055440" y="1628800"/>
            <a:ext cx="10441160" cy="2716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defTabSz="457200">
              <a:lnSpc>
                <a:spcPct val="87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GB" sz="2400" dirty="0"/>
              <a:t>IP ADDRESS </a:t>
            </a:r>
            <a:r>
              <a:rPr lang="en-GB" sz="2400" dirty="0" err="1"/>
              <a:t>Versi</a:t>
            </a:r>
            <a:r>
              <a:rPr lang="en-GB" sz="2400" dirty="0"/>
              <a:t> 4 - Network Portion, Host Portion </a:t>
            </a:r>
            <a:r>
              <a:rPr lang="en-GB" sz="2400" dirty="0" err="1"/>
              <a:t>dan</a:t>
            </a:r>
            <a:r>
              <a:rPr lang="en-GB" sz="2400" dirty="0"/>
              <a:t> Subnet Mask</a:t>
            </a:r>
          </a:p>
          <a:p>
            <a:pPr algn="just" defTabSz="457200">
              <a:lnSpc>
                <a:spcPct val="87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endParaRPr lang="en-GB" sz="2400" dirty="0"/>
          </a:p>
          <a:p>
            <a:pPr algn="just" defTabSz="457200">
              <a:lnSpc>
                <a:spcPct val="87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endParaRPr lang="en-GB" sz="2800" dirty="0"/>
          </a:p>
          <a:p>
            <a:pPr algn="just" defTabSz="457200">
              <a:lnSpc>
                <a:spcPct val="87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endParaRPr lang="en-GB" sz="2400" dirty="0"/>
          </a:p>
          <a:p>
            <a:pPr algn="just" defTabSz="457200">
              <a:lnSpc>
                <a:spcPct val="87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endParaRPr lang="en-GB" sz="2400" dirty="0"/>
          </a:p>
          <a:p>
            <a:pPr algn="just" defTabSz="457200">
              <a:lnSpc>
                <a:spcPct val="87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endParaRPr lang="en-GB" sz="2400" dirty="0"/>
          </a:p>
          <a:p>
            <a:pPr algn="just" defTabSz="457200">
              <a:lnSpc>
                <a:spcPct val="87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endParaRPr lang="en-GB" sz="2400" dirty="0"/>
          </a:p>
          <a:p>
            <a:pPr marL="457200" indent="-457200" algn="just" defTabSz="457200">
              <a:lnSpc>
                <a:spcPct val="87000"/>
              </a:lnSpc>
              <a:buAutoNum type="alphaLcPeriod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endParaRPr lang="en-GB" sz="2400" dirty="0"/>
          </a:p>
        </p:txBody>
      </p:sp>
      <p:sp>
        <p:nvSpPr>
          <p:cNvPr id="5" name="Rectangle 4"/>
          <p:cNvSpPr/>
          <p:nvPr/>
        </p:nvSpPr>
        <p:spPr>
          <a:xfrm>
            <a:off x="1049213" y="2348880"/>
            <a:ext cx="10441160" cy="4136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just" defTabSz="457200" eaLnBrk="1" hangingPunct="1">
              <a:lnSpc>
                <a:spcPct val="87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endParaRPr lang="en-GB" sz="2400" dirty="0"/>
          </a:p>
        </p:txBody>
      </p:sp>
      <p:sp>
        <p:nvSpPr>
          <p:cNvPr id="6" name="Rectangle 5"/>
          <p:cNvSpPr/>
          <p:nvPr/>
        </p:nvSpPr>
        <p:spPr>
          <a:xfrm>
            <a:off x="1075722" y="2320160"/>
            <a:ext cx="10060838" cy="38841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eaLnBrk="1" hangingPunct="1">
              <a:lnSpc>
                <a:spcPct val="80000"/>
              </a:lnSpc>
              <a:buFont typeface="Arial" panose="020B0604020202020204" pitchFamily="34" charset="0"/>
              <a:buChar char="•"/>
              <a:defRPr/>
            </a:pPr>
            <a:r>
              <a:rPr lang="en-US" sz="2400" dirty="0" err="1"/>
              <a:t>Pada</a:t>
            </a:r>
            <a:r>
              <a:rPr lang="en-US" sz="2400" dirty="0"/>
              <a:t> </a:t>
            </a:r>
            <a:r>
              <a:rPr lang="en-US" sz="2400" dirty="0" err="1"/>
              <a:t>Pengalamatan</a:t>
            </a:r>
            <a:r>
              <a:rPr lang="en-US" sz="2400" dirty="0"/>
              <a:t> </a:t>
            </a:r>
            <a:r>
              <a:rPr lang="en-US" sz="2400" dirty="0" err="1"/>
              <a:t>Logik</a:t>
            </a:r>
            <a:r>
              <a:rPr lang="en-US" sz="2400" dirty="0"/>
              <a:t>, </a:t>
            </a:r>
            <a:r>
              <a:rPr lang="en-US" sz="2400" dirty="0" err="1"/>
              <a:t>selain</a:t>
            </a:r>
            <a:r>
              <a:rPr lang="en-US" sz="2400" dirty="0"/>
              <a:t> </a:t>
            </a:r>
            <a:r>
              <a:rPr lang="en-US" sz="2400" dirty="0" err="1"/>
              <a:t>butuh</a:t>
            </a:r>
            <a:r>
              <a:rPr lang="en-US" sz="2400" dirty="0"/>
              <a:t> </a:t>
            </a:r>
            <a:r>
              <a:rPr lang="en-US" sz="2400" dirty="0" err="1"/>
              <a:t>nomor</a:t>
            </a:r>
            <a:r>
              <a:rPr lang="en-US" sz="2400" dirty="0"/>
              <a:t> IP </a:t>
            </a:r>
            <a:r>
              <a:rPr lang="en-US" sz="2400" dirty="0" err="1"/>
              <a:t>dibutuhkan</a:t>
            </a:r>
            <a:r>
              <a:rPr lang="en-US" sz="2400" dirty="0"/>
              <a:t> netmask </a:t>
            </a:r>
            <a:r>
              <a:rPr lang="en-US" sz="2400" dirty="0" err="1"/>
              <a:t>atau</a:t>
            </a:r>
            <a:r>
              <a:rPr lang="en-US" sz="2400" dirty="0"/>
              <a:t> </a:t>
            </a:r>
            <a:r>
              <a:rPr lang="en-US" sz="2400" dirty="0" err="1"/>
              <a:t>subnetmask</a:t>
            </a:r>
            <a:r>
              <a:rPr lang="en-US" sz="2400" dirty="0"/>
              <a:t>. </a:t>
            </a:r>
          </a:p>
          <a:p>
            <a:pPr marL="342900" indent="-342900" eaLnBrk="1" hangingPunct="1">
              <a:lnSpc>
                <a:spcPct val="80000"/>
              </a:lnSpc>
              <a:buFont typeface="Arial" panose="020B0604020202020204" pitchFamily="34" charset="0"/>
              <a:buChar char="•"/>
              <a:defRPr/>
            </a:pPr>
            <a:endParaRPr lang="en-US" sz="2400" dirty="0"/>
          </a:p>
          <a:p>
            <a:pPr marL="342900" indent="-342900" eaLnBrk="1" hangingPunct="1">
              <a:lnSpc>
                <a:spcPct val="80000"/>
              </a:lnSpc>
              <a:buFont typeface="Arial" panose="020B0604020202020204" pitchFamily="34" charset="0"/>
              <a:buChar char="•"/>
              <a:defRPr/>
            </a:pPr>
            <a:r>
              <a:rPr lang="en-US" sz="2400" dirty="0" err="1"/>
              <a:t>Subnetmask</a:t>
            </a:r>
            <a:r>
              <a:rPr lang="en-US" sz="2400" dirty="0"/>
              <a:t> </a:t>
            </a:r>
            <a:r>
              <a:rPr lang="en-US" sz="2400" dirty="0" err="1"/>
              <a:t>besarnya</a:t>
            </a:r>
            <a:r>
              <a:rPr lang="en-US" sz="2400" dirty="0"/>
              <a:t> </a:t>
            </a:r>
            <a:r>
              <a:rPr lang="en-US" sz="2400" dirty="0" err="1"/>
              <a:t>sama</a:t>
            </a:r>
            <a:r>
              <a:rPr lang="en-US" sz="2400" dirty="0"/>
              <a:t> </a:t>
            </a:r>
            <a:r>
              <a:rPr lang="en-US" sz="2400" dirty="0" err="1"/>
              <a:t>dengan</a:t>
            </a:r>
            <a:r>
              <a:rPr lang="en-US" sz="2400" dirty="0"/>
              <a:t> </a:t>
            </a:r>
            <a:r>
              <a:rPr lang="en-US" sz="2400" dirty="0" err="1"/>
              <a:t>nomor</a:t>
            </a:r>
            <a:r>
              <a:rPr lang="en-US" sz="2400" dirty="0"/>
              <a:t> IP </a:t>
            </a:r>
            <a:r>
              <a:rPr lang="en-US" sz="2400" dirty="0" err="1"/>
              <a:t>yaitu</a:t>
            </a:r>
            <a:r>
              <a:rPr lang="en-US" sz="2400" dirty="0"/>
              <a:t> 32 bit. </a:t>
            </a:r>
          </a:p>
          <a:p>
            <a:pPr marL="342900" indent="-342900" eaLnBrk="1" hangingPunct="1">
              <a:lnSpc>
                <a:spcPct val="80000"/>
              </a:lnSpc>
              <a:buFont typeface="Arial" panose="020B0604020202020204" pitchFamily="34" charset="0"/>
              <a:buChar char="•"/>
              <a:defRPr/>
            </a:pPr>
            <a:endParaRPr lang="en-US" sz="2400" dirty="0"/>
          </a:p>
          <a:p>
            <a:pPr marL="342900" indent="-342900" eaLnBrk="1" hangingPunct="1">
              <a:lnSpc>
                <a:spcPct val="80000"/>
              </a:lnSpc>
              <a:buFont typeface="Arial" panose="020B0604020202020204" pitchFamily="34" charset="0"/>
              <a:buChar char="•"/>
              <a:defRPr/>
            </a:pPr>
            <a:r>
              <a:rPr lang="en-US" sz="2400" dirty="0"/>
              <a:t>Ada </a:t>
            </a:r>
            <a:r>
              <a:rPr lang="en-US" sz="2400" dirty="0" err="1"/>
              <a:t>tiga</a:t>
            </a:r>
            <a:r>
              <a:rPr lang="en-US" sz="2400" dirty="0"/>
              <a:t> </a:t>
            </a:r>
            <a:r>
              <a:rPr lang="en-US" sz="2400" dirty="0" err="1"/>
              <a:t>pengelompokan</a:t>
            </a:r>
            <a:r>
              <a:rPr lang="en-US" sz="2400" dirty="0"/>
              <a:t> </a:t>
            </a:r>
            <a:r>
              <a:rPr lang="en-US" sz="2400" dirty="0" err="1"/>
              <a:t>besar</a:t>
            </a:r>
            <a:r>
              <a:rPr lang="en-US" sz="2400" dirty="0"/>
              <a:t> subnet mask :</a:t>
            </a: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sz="2000" b="1" dirty="0"/>
              <a:t>255.0.0.0</a:t>
            </a: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sz="2000" b="1" dirty="0"/>
              <a:t>255.255.0.0</a:t>
            </a: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sz="2000" b="1" dirty="0"/>
              <a:t>255.255.255.0</a:t>
            </a:r>
            <a:r>
              <a:rPr lang="en-US" sz="2000" dirty="0"/>
              <a:t>.</a:t>
            </a:r>
          </a:p>
          <a:p>
            <a:pPr lvl="1" eaLnBrk="1" hangingPunct="1">
              <a:lnSpc>
                <a:spcPct val="80000"/>
              </a:lnSpc>
              <a:defRPr/>
            </a:pPr>
            <a:endParaRPr lang="en-US" sz="2000" dirty="0"/>
          </a:p>
          <a:p>
            <a:pPr marL="342900" indent="-342900">
              <a:lnSpc>
                <a:spcPct val="80000"/>
              </a:lnSpc>
              <a:buFont typeface="Arial" panose="020B0604020202020204" pitchFamily="34" charset="0"/>
              <a:buChar char="•"/>
              <a:defRPr/>
            </a:pPr>
            <a:r>
              <a:rPr lang="en-US" sz="2400" dirty="0"/>
              <a:t>Hal </a:t>
            </a:r>
            <a:r>
              <a:rPr lang="en-US" sz="2400" dirty="0" err="1"/>
              <a:t>tadi</a:t>
            </a:r>
            <a:r>
              <a:rPr lang="en-US" sz="2400" dirty="0"/>
              <a:t> </a:t>
            </a:r>
            <a:r>
              <a:rPr lang="en-US" sz="2400" dirty="0" err="1"/>
              <a:t>biasa</a:t>
            </a:r>
            <a:r>
              <a:rPr lang="en-US" sz="2400" dirty="0"/>
              <a:t> </a:t>
            </a:r>
            <a:r>
              <a:rPr lang="en-US" sz="2400" dirty="0" err="1"/>
              <a:t>disebut</a:t>
            </a:r>
            <a:r>
              <a:rPr lang="en-US" sz="2400" dirty="0"/>
              <a:t> class, </a:t>
            </a:r>
            <a:r>
              <a:rPr lang="en-US" sz="2400" dirty="0" err="1"/>
              <a:t>dikenal</a:t>
            </a:r>
            <a:r>
              <a:rPr lang="en-US" sz="2400" dirty="0"/>
              <a:t> </a:t>
            </a:r>
            <a:r>
              <a:rPr lang="en-US" sz="2400" dirty="0" err="1"/>
              <a:t>tiga</a:t>
            </a:r>
            <a:r>
              <a:rPr lang="en-US" sz="2400" dirty="0"/>
              <a:t> class :</a:t>
            </a:r>
            <a:endParaRPr lang="en-US" sz="2400" b="1" dirty="0"/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sz="2000" b="1" dirty="0"/>
              <a:t>Class A</a:t>
            </a:r>
            <a:r>
              <a:rPr lang="en-US" sz="2000" dirty="0"/>
              <a:t>, </a:t>
            </a:r>
            <a:r>
              <a:rPr lang="en-US" sz="2000" dirty="0" err="1"/>
              <a:t>adalah</a:t>
            </a:r>
            <a:r>
              <a:rPr lang="en-US" sz="2000" dirty="0"/>
              <a:t> </a:t>
            </a:r>
            <a:r>
              <a:rPr lang="en-US" sz="2000" dirty="0" err="1"/>
              <a:t>semua</a:t>
            </a:r>
            <a:r>
              <a:rPr lang="en-US" sz="2000" dirty="0"/>
              <a:t> </a:t>
            </a:r>
            <a:r>
              <a:rPr lang="en-US" sz="2000" dirty="0" err="1"/>
              <a:t>nomor</a:t>
            </a:r>
            <a:r>
              <a:rPr lang="en-US" sz="2000" dirty="0"/>
              <a:t> IP yang </a:t>
            </a:r>
            <a:r>
              <a:rPr lang="en-US" sz="2000" dirty="0" err="1"/>
              <a:t>mempunyai</a:t>
            </a:r>
            <a:r>
              <a:rPr lang="en-US" sz="2000" dirty="0"/>
              <a:t> </a:t>
            </a:r>
            <a:r>
              <a:rPr lang="en-US" sz="2000" dirty="0" err="1"/>
              <a:t>subnetmask</a:t>
            </a:r>
            <a:r>
              <a:rPr lang="en-US" sz="2000" dirty="0"/>
              <a:t> 255.0.0.0</a:t>
            </a:r>
            <a:endParaRPr lang="en-US" sz="2000" b="1" dirty="0"/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sz="2000" b="1" dirty="0"/>
              <a:t>Class B</a:t>
            </a:r>
            <a:r>
              <a:rPr lang="en-US" sz="2000" dirty="0"/>
              <a:t>, </a:t>
            </a:r>
            <a:r>
              <a:rPr lang="en-US" sz="2000" dirty="0" err="1"/>
              <a:t>adalah</a:t>
            </a:r>
            <a:r>
              <a:rPr lang="en-US" sz="2000" dirty="0"/>
              <a:t> </a:t>
            </a:r>
            <a:r>
              <a:rPr lang="en-US" sz="2000" dirty="0" err="1"/>
              <a:t>semua</a:t>
            </a:r>
            <a:r>
              <a:rPr lang="en-US" sz="2000" dirty="0"/>
              <a:t> </a:t>
            </a:r>
            <a:r>
              <a:rPr lang="en-US" sz="2000" dirty="0" err="1"/>
              <a:t>nomor</a:t>
            </a:r>
            <a:r>
              <a:rPr lang="en-US" sz="2000" dirty="0"/>
              <a:t> IP yang </a:t>
            </a:r>
            <a:r>
              <a:rPr lang="en-US" sz="2000" dirty="0" err="1"/>
              <a:t>mempunyai</a:t>
            </a:r>
            <a:r>
              <a:rPr lang="en-US" sz="2000" dirty="0"/>
              <a:t> </a:t>
            </a:r>
            <a:r>
              <a:rPr lang="en-US" sz="2000" dirty="0" err="1"/>
              <a:t>subnetmask</a:t>
            </a:r>
            <a:r>
              <a:rPr lang="en-US" sz="2000" dirty="0"/>
              <a:t> 255.255.0.0</a:t>
            </a:r>
            <a:endParaRPr lang="en-US" sz="2000" b="1" dirty="0"/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sz="2000" b="1" dirty="0"/>
              <a:t>Class C</a:t>
            </a:r>
            <a:r>
              <a:rPr lang="en-US" sz="2000" dirty="0"/>
              <a:t>, </a:t>
            </a:r>
            <a:r>
              <a:rPr lang="en-US" sz="2000" dirty="0" err="1"/>
              <a:t>adalah</a:t>
            </a:r>
            <a:r>
              <a:rPr lang="en-US" sz="2000" dirty="0"/>
              <a:t> </a:t>
            </a:r>
            <a:r>
              <a:rPr lang="en-US" sz="2000" dirty="0" err="1"/>
              <a:t>semua</a:t>
            </a:r>
            <a:r>
              <a:rPr lang="en-US" sz="2000" dirty="0"/>
              <a:t> </a:t>
            </a:r>
            <a:r>
              <a:rPr lang="en-US" sz="2000" dirty="0" err="1"/>
              <a:t>nomor</a:t>
            </a:r>
            <a:r>
              <a:rPr lang="en-US" sz="2000" dirty="0"/>
              <a:t> IP yang </a:t>
            </a:r>
            <a:r>
              <a:rPr lang="en-US" sz="2000" dirty="0" err="1"/>
              <a:t>mempunyai</a:t>
            </a:r>
            <a:r>
              <a:rPr lang="en-US" sz="2000" dirty="0"/>
              <a:t> </a:t>
            </a:r>
            <a:r>
              <a:rPr lang="en-US" sz="2000" dirty="0" err="1"/>
              <a:t>subnetmask</a:t>
            </a:r>
            <a:r>
              <a:rPr lang="en-US" sz="2000" dirty="0"/>
              <a:t> 255.255.255.0</a:t>
            </a:r>
          </a:p>
        </p:txBody>
      </p:sp>
    </p:spTree>
    <p:extLst>
      <p:ext uri="{BB962C8B-B14F-4D97-AF65-F5344CB8AC3E}">
        <p14:creationId xmlns:p14="http://schemas.microsoft.com/office/powerpoint/2010/main" val="36184939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asil gambar untuk logo elnus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911424" y="836712"/>
            <a:ext cx="110172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err="1">
                <a:solidFill>
                  <a:schemeClr val="bg1"/>
                </a:solidFill>
              </a:rPr>
              <a:t>Pengalamatan</a:t>
            </a:r>
            <a:r>
              <a:rPr lang="id-ID" sz="2400" b="1" dirty="0">
                <a:solidFill>
                  <a:schemeClr val="bg1"/>
                </a:solidFill>
              </a:rPr>
              <a:t> Jaringan </a:t>
            </a:r>
            <a:r>
              <a:rPr lang="en-US" dirty="0">
                <a:solidFill>
                  <a:schemeClr val="bg1"/>
                </a:solidFill>
              </a:rPr>
              <a:t>	</a:t>
            </a:r>
            <a:r>
              <a:rPr lang="en-US" b="1" dirty="0">
                <a:solidFill>
                  <a:schemeClr val="accent5">
                    <a:lumMod val="25000"/>
                  </a:schemeClr>
                </a:solidFill>
              </a:rPr>
              <a:t> 						</a:t>
            </a:r>
            <a:r>
              <a:rPr lang="en-US" sz="2400" b="1" dirty="0" err="1">
                <a:solidFill>
                  <a:schemeClr val="bg1"/>
                </a:solidFill>
                <a:latin typeface="+mj-lt"/>
              </a:rPr>
              <a:t>Pelatihan</a:t>
            </a:r>
            <a:endParaRPr 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049212" y="1628800"/>
            <a:ext cx="10087347" cy="16988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defTabSz="457200">
              <a:lnSpc>
                <a:spcPct val="87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GB" sz="2400" dirty="0"/>
              <a:t>IP ADDRESS </a:t>
            </a:r>
            <a:r>
              <a:rPr lang="en-GB" sz="2400" dirty="0" err="1"/>
              <a:t>Versi</a:t>
            </a:r>
            <a:r>
              <a:rPr lang="en-GB" sz="2400" dirty="0"/>
              <a:t> 4 - </a:t>
            </a:r>
            <a:r>
              <a:rPr lang="en-GB" sz="2400" dirty="0" err="1"/>
              <a:t>Logika</a:t>
            </a:r>
            <a:r>
              <a:rPr lang="en-GB" sz="2400" dirty="0"/>
              <a:t> AND</a:t>
            </a:r>
          </a:p>
          <a:p>
            <a:pPr algn="just" defTabSz="457200">
              <a:lnSpc>
                <a:spcPct val="87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endParaRPr lang="en-GB" sz="2400" dirty="0"/>
          </a:p>
          <a:p>
            <a:pPr algn="just" defTabSz="457200">
              <a:lnSpc>
                <a:spcPct val="87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endParaRPr lang="en-GB" sz="2400" dirty="0"/>
          </a:p>
          <a:p>
            <a:pPr algn="just" defTabSz="457200">
              <a:lnSpc>
                <a:spcPct val="87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endParaRPr lang="en-GB" sz="2400" dirty="0"/>
          </a:p>
          <a:p>
            <a:pPr marL="457200" indent="-457200" algn="just" defTabSz="457200">
              <a:lnSpc>
                <a:spcPct val="87000"/>
              </a:lnSpc>
              <a:buAutoNum type="alphaLcPeriod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endParaRPr lang="en-GB" sz="2400" dirty="0"/>
          </a:p>
        </p:txBody>
      </p:sp>
      <p:sp>
        <p:nvSpPr>
          <p:cNvPr id="5" name="Rectangle 4"/>
          <p:cNvSpPr/>
          <p:nvPr/>
        </p:nvSpPr>
        <p:spPr>
          <a:xfrm>
            <a:off x="1049213" y="2348880"/>
            <a:ext cx="10441160" cy="4136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just" defTabSz="457200" eaLnBrk="1" hangingPunct="1">
              <a:lnSpc>
                <a:spcPct val="87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endParaRPr lang="en-GB" sz="2400" dirty="0"/>
          </a:p>
        </p:txBody>
      </p:sp>
      <p:pic>
        <p:nvPicPr>
          <p:cNvPr id="7" name="Content Placeholder 4" descr="Introduction to Networks - Mozilla Firefox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629161" y="2260213"/>
            <a:ext cx="6299487" cy="37288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TextBox 8"/>
          <p:cNvSpPr txBox="1"/>
          <p:nvPr/>
        </p:nvSpPr>
        <p:spPr>
          <a:xfrm>
            <a:off x="1199456" y="2348880"/>
            <a:ext cx="4320480" cy="2826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Logika</a:t>
            </a:r>
            <a:r>
              <a:rPr lang="en-US" dirty="0"/>
              <a:t> AND </a:t>
            </a:r>
            <a:r>
              <a:rPr lang="en-US" dirty="0" err="1"/>
              <a:t>merupakan</a:t>
            </a:r>
            <a:r>
              <a:rPr lang="en-US" dirty="0"/>
              <a:t> </a:t>
            </a:r>
            <a:r>
              <a:rPr lang="en-US" dirty="0" err="1"/>
              <a:t>salah</a:t>
            </a:r>
            <a:r>
              <a:rPr lang="en-US" dirty="0"/>
              <a:t> </a:t>
            </a:r>
            <a:r>
              <a:rPr lang="en-US" dirty="0" err="1"/>
              <a:t>satu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3 </a:t>
            </a:r>
            <a:r>
              <a:rPr lang="en-US" dirty="0" err="1"/>
              <a:t>operasi</a:t>
            </a:r>
            <a:r>
              <a:rPr lang="en-US" dirty="0"/>
              <a:t> </a:t>
            </a:r>
            <a:r>
              <a:rPr lang="en-US" dirty="0" err="1"/>
              <a:t>dasar</a:t>
            </a:r>
            <a:r>
              <a:rPr lang="en-US" dirty="0"/>
              <a:t> </a:t>
            </a:r>
            <a:r>
              <a:rPr lang="en-US" dirty="0" err="1"/>
              <a:t>pada</a:t>
            </a:r>
            <a:r>
              <a:rPr lang="en-US" dirty="0"/>
              <a:t> </a:t>
            </a:r>
            <a:r>
              <a:rPr lang="en-US" dirty="0" err="1"/>
              <a:t>logika</a:t>
            </a:r>
            <a:r>
              <a:rPr lang="en-US" dirty="0"/>
              <a:t> digital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Digunakan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menentukan</a:t>
            </a:r>
            <a:r>
              <a:rPr lang="en-US" dirty="0"/>
              <a:t> Network Address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cara</a:t>
            </a:r>
            <a:r>
              <a:rPr lang="en-US" dirty="0"/>
              <a:t> </a:t>
            </a:r>
            <a:r>
              <a:rPr lang="en-US" dirty="0" err="1"/>
              <a:t>mengANDkan</a:t>
            </a:r>
            <a:r>
              <a:rPr lang="en-US" dirty="0"/>
              <a:t> IP Address </a:t>
            </a:r>
            <a:r>
              <a:rPr lang="en-US" dirty="0" err="1"/>
              <a:t>dengan</a:t>
            </a:r>
            <a:r>
              <a:rPr lang="en-US" dirty="0"/>
              <a:t> Subnet Mask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Prinsip</a:t>
            </a:r>
            <a:r>
              <a:rPr lang="en-US" dirty="0"/>
              <a:t> </a:t>
            </a:r>
            <a:r>
              <a:rPr lang="en-US" dirty="0" err="1"/>
              <a:t>logika</a:t>
            </a:r>
            <a:r>
              <a:rPr lang="en-US" dirty="0"/>
              <a:t> AND:</a:t>
            </a:r>
          </a:p>
          <a:p>
            <a:pPr algn="just" defTabSz="457200">
              <a:lnSpc>
                <a:spcPct val="87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endParaRPr lang="en-GB" dirty="0"/>
          </a:p>
          <a:p>
            <a:endParaRPr lang="en-US" dirty="0"/>
          </a:p>
        </p:txBody>
      </p:sp>
      <p:pic>
        <p:nvPicPr>
          <p:cNvPr id="10" name="Picture 9" descr="Introduction to Networks - Mozilla Firefox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51584" y="4659021"/>
            <a:ext cx="1707480" cy="1330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5317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asil gambar untuk logo elnus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911424" y="836712"/>
            <a:ext cx="110172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err="1">
                <a:solidFill>
                  <a:schemeClr val="bg1"/>
                </a:solidFill>
              </a:rPr>
              <a:t>Pengalamatan</a:t>
            </a:r>
            <a:r>
              <a:rPr lang="id-ID" sz="2400" b="1" dirty="0">
                <a:solidFill>
                  <a:schemeClr val="bg1"/>
                </a:solidFill>
              </a:rPr>
              <a:t> Jaringan </a:t>
            </a:r>
            <a:r>
              <a:rPr lang="en-US" dirty="0">
                <a:solidFill>
                  <a:schemeClr val="bg1"/>
                </a:solidFill>
              </a:rPr>
              <a:t>	</a:t>
            </a:r>
            <a:r>
              <a:rPr lang="en-US" b="1" dirty="0">
                <a:solidFill>
                  <a:schemeClr val="accent5">
                    <a:lumMod val="25000"/>
                  </a:schemeClr>
                </a:solidFill>
              </a:rPr>
              <a:t> 						</a:t>
            </a:r>
            <a:r>
              <a:rPr lang="en-US" sz="2400" b="1" dirty="0" err="1">
                <a:solidFill>
                  <a:schemeClr val="bg1"/>
                </a:solidFill>
                <a:latin typeface="+mj-lt"/>
              </a:rPr>
              <a:t>Pelatihan</a:t>
            </a:r>
            <a:endParaRPr 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055440" y="1628800"/>
            <a:ext cx="10441160" cy="10562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defTabSz="457200">
              <a:lnSpc>
                <a:spcPct val="87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GB" sz="2400" dirty="0"/>
              <a:t>IP ADDRESS </a:t>
            </a:r>
            <a:r>
              <a:rPr lang="en-GB" sz="2400" dirty="0" err="1"/>
              <a:t>Versi</a:t>
            </a:r>
            <a:r>
              <a:rPr lang="en-GB" sz="2400" dirty="0"/>
              <a:t> 4 – Prefix Length</a:t>
            </a:r>
          </a:p>
          <a:p>
            <a:pPr algn="just" defTabSz="457200">
              <a:lnSpc>
                <a:spcPct val="87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endParaRPr lang="en-GB" sz="2400" dirty="0"/>
          </a:p>
          <a:p>
            <a:pPr marL="457200" indent="-457200" algn="just" defTabSz="457200">
              <a:lnSpc>
                <a:spcPct val="87000"/>
              </a:lnSpc>
              <a:buAutoNum type="alphaLcPeriod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endParaRPr lang="en-GB" sz="2400" dirty="0"/>
          </a:p>
        </p:txBody>
      </p:sp>
      <p:sp>
        <p:nvSpPr>
          <p:cNvPr id="5" name="Rectangle 4"/>
          <p:cNvSpPr/>
          <p:nvPr/>
        </p:nvSpPr>
        <p:spPr>
          <a:xfrm>
            <a:off x="1049213" y="2348880"/>
            <a:ext cx="10441160" cy="4136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just" defTabSz="457200" eaLnBrk="1" hangingPunct="1">
              <a:lnSpc>
                <a:spcPct val="87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endParaRPr lang="en-GB" sz="2400" dirty="0"/>
          </a:p>
        </p:txBody>
      </p:sp>
      <p:pic>
        <p:nvPicPr>
          <p:cNvPr id="6" name="Content Placeholder 3" descr="Introduction to Networks - Mozilla Firefox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276020" y="2348880"/>
            <a:ext cx="5357121" cy="27399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Rectangle 6"/>
          <p:cNvSpPr/>
          <p:nvPr/>
        </p:nvSpPr>
        <p:spPr>
          <a:xfrm>
            <a:off x="911424" y="2348880"/>
            <a:ext cx="5256584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Bentuk</a:t>
            </a:r>
            <a:r>
              <a:rPr lang="en-US" sz="2400" dirty="0"/>
              <a:t> </a:t>
            </a:r>
            <a:r>
              <a:rPr lang="en-US" sz="2400" dirty="0" err="1"/>
              <a:t>penulisan</a:t>
            </a:r>
            <a:r>
              <a:rPr lang="en-US" sz="2400" dirty="0"/>
              <a:t> </a:t>
            </a:r>
            <a:r>
              <a:rPr lang="en-US" sz="2400" dirty="0" err="1"/>
              <a:t>singkat</a:t>
            </a:r>
            <a:r>
              <a:rPr lang="en-US" sz="2400" dirty="0"/>
              <a:t> </a:t>
            </a:r>
            <a:r>
              <a:rPr lang="en-US" sz="2400" dirty="0" err="1"/>
              <a:t>dari</a:t>
            </a:r>
            <a:r>
              <a:rPr lang="en-US" sz="2400" dirty="0"/>
              <a:t> subnet mask.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Nilainya</a:t>
            </a:r>
            <a:r>
              <a:rPr lang="en-US" sz="2400" dirty="0"/>
              <a:t> </a:t>
            </a:r>
            <a:r>
              <a:rPr lang="en-US" sz="2400" dirty="0" err="1"/>
              <a:t>sama</a:t>
            </a:r>
            <a:r>
              <a:rPr lang="en-US" sz="2400" dirty="0"/>
              <a:t> </a:t>
            </a:r>
            <a:r>
              <a:rPr lang="en-US" sz="2400" dirty="0" err="1"/>
              <a:t>dengan</a:t>
            </a:r>
            <a:r>
              <a:rPr lang="en-US" sz="2400" dirty="0"/>
              <a:t> </a:t>
            </a:r>
            <a:r>
              <a:rPr lang="en-US" sz="2400" dirty="0" err="1"/>
              <a:t>jumlah</a:t>
            </a:r>
            <a:r>
              <a:rPr lang="en-US" sz="2400" dirty="0"/>
              <a:t> bit 1 </a:t>
            </a:r>
            <a:r>
              <a:rPr lang="en-US" sz="2400" dirty="0" err="1"/>
              <a:t>pada</a:t>
            </a:r>
            <a:r>
              <a:rPr lang="en-US" sz="2400" dirty="0"/>
              <a:t> subnet mask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Dituliskan</a:t>
            </a:r>
            <a:r>
              <a:rPr lang="en-US" sz="2400" dirty="0"/>
              <a:t> </a:t>
            </a:r>
            <a:r>
              <a:rPr lang="en-US" sz="2400" dirty="0" err="1"/>
              <a:t>dalam</a:t>
            </a:r>
            <a:r>
              <a:rPr lang="en-US" sz="2400" dirty="0"/>
              <a:t> </a:t>
            </a:r>
            <a:r>
              <a:rPr lang="en-US" sz="2400" dirty="0" err="1"/>
              <a:t>bentuk</a:t>
            </a:r>
            <a:r>
              <a:rPr lang="en-US" sz="2400" dirty="0"/>
              <a:t> </a:t>
            </a:r>
            <a:r>
              <a:rPr lang="en-US" sz="2400" dirty="0" err="1"/>
              <a:t>notasi</a:t>
            </a:r>
            <a:r>
              <a:rPr lang="en-US" sz="2400" dirty="0"/>
              <a:t> / (slash notation) </a:t>
            </a:r>
            <a:r>
              <a:rPr lang="en-US" sz="2400" dirty="0" err="1"/>
              <a:t>dan</a:t>
            </a:r>
            <a:r>
              <a:rPr lang="en-US" sz="2400" dirty="0"/>
              <a:t> </a:t>
            </a:r>
            <a:r>
              <a:rPr lang="en-US" sz="2400" dirty="0" err="1"/>
              <a:t>diikuti</a:t>
            </a:r>
            <a:r>
              <a:rPr lang="en-US" sz="2400" dirty="0"/>
              <a:t> </a:t>
            </a:r>
            <a:r>
              <a:rPr lang="en-US" sz="2400" dirty="0" err="1"/>
              <a:t>jumlah</a:t>
            </a:r>
            <a:r>
              <a:rPr lang="en-US" sz="2400" dirty="0"/>
              <a:t> network</a:t>
            </a:r>
          </a:p>
        </p:txBody>
      </p:sp>
    </p:spTree>
    <p:extLst>
      <p:ext uri="{BB962C8B-B14F-4D97-AF65-F5344CB8AC3E}">
        <p14:creationId xmlns:p14="http://schemas.microsoft.com/office/powerpoint/2010/main" val="38038498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asil gambar untuk logo elnus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911424" y="836712"/>
            <a:ext cx="110172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err="1">
                <a:solidFill>
                  <a:schemeClr val="bg1"/>
                </a:solidFill>
              </a:rPr>
              <a:t>Pengalamatan</a:t>
            </a:r>
            <a:r>
              <a:rPr lang="id-ID" sz="2400" b="1" dirty="0">
                <a:solidFill>
                  <a:schemeClr val="bg1"/>
                </a:solidFill>
              </a:rPr>
              <a:t> Jaringan </a:t>
            </a:r>
            <a:r>
              <a:rPr lang="en-US" dirty="0">
                <a:solidFill>
                  <a:schemeClr val="bg1"/>
                </a:solidFill>
              </a:rPr>
              <a:t>	</a:t>
            </a:r>
            <a:r>
              <a:rPr lang="en-US" b="1" dirty="0">
                <a:solidFill>
                  <a:schemeClr val="accent5">
                    <a:lumMod val="25000"/>
                  </a:schemeClr>
                </a:solidFill>
              </a:rPr>
              <a:t> 						</a:t>
            </a:r>
            <a:r>
              <a:rPr lang="en-US" sz="2400" b="1" dirty="0" err="1">
                <a:solidFill>
                  <a:schemeClr val="bg1"/>
                </a:solidFill>
                <a:latin typeface="+mj-lt"/>
              </a:rPr>
              <a:t>Pelatihan</a:t>
            </a:r>
            <a:endParaRPr 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055440" y="1628800"/>
            <a:ext cx="10441160" cy="13775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defTabSz="457200">
              <a:lnSpc>
                <a:spcPct val="87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GB" sz="2400" dirty="0"/>
              <a:t>IP ADDRESS </a:t>
            </a:r>
            <a:r>
              <a:rPr lang="en-GB" sz="2400" dirty="0" err="1"/>
              <a:t>Versi</a:t>
            </a:r>
            <a:r>
              <a:rPr lang="en-GB" sz="2400" dirty="0"/>
              <a:t> 4 – </a:t>
            </a:r>
            <a:r>
              <a:rPr lang="en-GB" sz="2400" dirty="0" err="1"/>
              <a:t>Alamat</a:t>
            </a:r>
            <a:r>
              <a:rPr lang="en-GB" sz="2400" dirty="0"/>
              <a:t> Network, Host </a:t>
            </a:r>
            <a:r>
              <a:rPr lang="en-GB" sz="2400" dirty="0" err="1"/>
              <a:t>dan</a:t>
            </a:r>
            <a:r>
              <a:rPr lang="en-GB" sz="2400" dirty="0"/>
              <a:t>  Broadcast</a:t>
            </a:r>
          </a:p>
          <a:p>
            <a:pPr algn="just" defTabSz="457200">
              <a:lnSpc>
                <a:spcPct val="87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endParaRPr lang="en-GB" sz="2400" dirty="0"/>
          </a:p>
          <a:p>
            <a:pPr algn="just" defTabSz="457200">
              <a:lnSpc>
                <a:spcPct val="87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endParaRPr lang="en-GB" sz="2400" dirty="0"/>
          </a:p>
          <a:p>
            <a:pPr marL="457200" indent="-457200" algn="just" defTabSz="457200">
              <a:lnSpc>
                <a:spcPct val="87000"/>
              </a:lnSpc>
              <a:buAutoNum type="alphaLcPeriod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endParaRPr lang="en-GB" sz="2400" dirty="0"/>
          </a:p>
        </p:txBody>
      </p:sp>
      <p:sp>
        <p:nvSpPr>
          <p:cNvPr id="5" name="Rectangle 4"/>
          <p:cNvSpPr/>
          <p:nvPr/>
        </p:nvSpPr>
        <p:spPr>
          <a:xfrm>
            <a:off x="1049213" y="2348880"/>
            <a:ext cx="10441160" cy="4136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just" defTabSz="457200" eaLnBrk="1" hangingPunct="1">
              <a:lnSpc>
                <a:spcPct val="87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endParaRPr lang="en-GB" sz="2400" dirty="0"/>
          </a:p>
        </p:txBody>
      </p:sp>
      <p:sp>
        <p:nvSpPr>
          <p:cNvPr id="7" name="Rectangle 6"/>
          <p:cNvSpPr/>
          <p:nvPr/>
        </p:nvSpPr>
        <p:spPr>
          <a:xfrm>
            <a:off x="911424" y="2348880"/>
            <a:ext cx="5256584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Tipe</a:t>
            </a:r>
            <a:r>
              <a:rPr lang="en-US" dirty="0"/>
              <a:t> Address </a:t>
            </a:r>
            <a:r>
              <a:rPr lang="en-US" dirty="0" err="1"/>
              <a:t>pada</a:t>
            </a:r>
            <a:r>
              <a:rPr lang="en-US" dirty="0"/>
              <a:t> </a:t>
            </a:r>
            <a:r>
              <a:rPr lang="en-US" dirty="0" err="1"/>
              <a:t>jaringan</a:t>
            </a:r>
            <a:r>
              <a:rPr lang="en-US" dirty="0"/>
              <a:t> 192.168.10.0/24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 err="1"/>
              <a:t>Alamat</a:t>
            </a:r>
            <a:r>
              <a:rPr lang="en-US" sz="1700" dirty="0"/>
              <a:t> Network - host portion </a:t>
            </a:r>
            <a:r>
              <a:rPr lang="en-US" sz="1700" dirty="0" err="1"/>
              <a:t>adalah</a:t>
            </a:r>
            <a:r>
              <a:rPr lang="en-US" sz="1700" dirty="0"/>
              <a:t> </a:t>
            </a:r>
            <a:r>
              <a:rPr lang="en-US" sz="1700" dirty="0" err="1"/>
              <a:t>semua</a:t>
            </a:r>
            <a:r>
              <a:rPr lang="en-US" sz="1700" dirty="0"/>
              <a:t> bit 0 (.00000000)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/>
              <a:t>Host address  </a:t>
            </a:r>
            <a:r>
              <a:rPr lang="en-US" sz="1700" dirty="0" err="1"/>
              <a:t>Pertama</a:t>
            </a:r>
            <a:r>
              <a:rPr lang="en-US" sz="1700" dirty="0"/>
              <a:t> - host portion </a:t>
            </a:r>
            <a:r>
              <a:rPr lang="en-US" sz="1700" dirty="0" err="1"/>
              <a:t>adalah</a:t>
            </a:r>
            <a:r>
              <a:rPr lang="en-US" sz="1700" dirty="0"/>
              <a:t> </a:t>
            </a:r>
            <a:r>
              <a:rPr lang="en-US" sz="1700" dirty="0" err="1"/>
              <a:t>semua</a:t>
            </a:r>
            <a:r>
              <a:rPr lang="en-US" sz="1700" dirty="0"/>
              <a:t> bit 0 </a:t>
            </a:r>
            <a:r>
              <a:rPr lang="en-US" sz="1700" dirty="0" err="1"/>
              <a:t>dan</a:t>
            </a:r>
            <a:r>
              <a:rPr lang="en-US" sz="1700" dirty="0"/>
              <a:t> </a:t>
            </a:r>
            <a:r>
              <a:rPr lang="en-US" sz="1700" dirty="0" err="1"/>
              <a:t>diakhiri</a:t>
            </a:r>
            <a:r>
              <a:rPr lang="en-US" sz="1700" dirty="0"/>
              <a:t> </a:t>
            </a:r>
            <a:r>
              <a:rPr lang="en-US" sz="1700" dirty="0" err="1"/>
              <a:t>dengan</a:t>
            </a:r>
            <a:r>
              <a:rPr lang="en-US" sz="1700" dirty="0"/>
              <a:t> bit 1 (.00000001)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/>
              <a:t>Host address  </a:t>
            </a:r>
            <a:r>
              <a:rPr lang="en-US" sz="1700" dirty="0" err="1"/>
              <a:t>Terakhir</a:t>
            </a:r>
            <a:r>
              <a:rPr lang="en-US" sz="1700" dirty="0"/>
              <a:t> - host portion </a:t>
            </a:r>
            <a:r>
              <a:rPr lang="en-US" sz="1700" dirty="0" err="1"/>
              <a:t>adalah</a:t>
            </a:r>
            <a:r>
              <a:rPr lang="en-US" sz="1700" dirty="0"/>
              <a:t> </a:t>
            </a:r>
            <a:r>
              <a:rPr lang="en-US" sz="1700" dirty="0" err="1"/>
              <a:t>semua</a:t>
            </a:r>
            <a:r>
              <a:rPr lang="en-US" sz="1700" dirty="0"/>
              <a:t> bit 1 </a:t>
            </a:r>
            <a:r>
              <a:rPr lang="en-US" sz="1700" dirty="0" err="1"/>
              <a:t>dan</a:t>
            </a:r>
            <a:r>
              <a:rPr lang="en-US" sz="1700" dirty="0"/>
              <a:t> </a:t>
            </a:r>
            <a:r>
              <a:rPr lang="en-US" sz="1700" dirty="0" err="1"/>
              <a:t>diakhir</a:t>
            </a:r>
            <a:r>
              <a:rPr lang="en-US" sz="1700" dirty="0"/>
              <a:t> </a:t>
            </a:r>
            <a:r>
              <a:rPr lang="en-US" sz="1700" dirty="0" err="1"/>
              <a:t>dengan</a:t>
            </a:r>
            <a:r>
              <a:rPr lang="en-US" sz="1700" dirty="0"/>
              <a:t> bit 0 (.11111110)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/>
              <a:t>Broadcast Address - host portion </a:t>
            </a:r>
            <a:r>
              <a:rPr lang="en-US" sz="1700" dirty="0" err="1"/>
              <a:t>dengan</a:t>
            </a:r>
            <a:r>
              <a:rPr lang="en-US" sz="1700" dirty="0"/>
              <a:t> </a:t>
            </a:r>
            <a:r>
              <a:rPr lang="en-US" sz="1700" dirty="0" err="1"/>
              <a:t>semua</a:t>
            </a:r>
            <a:r>
              <a:rPr lang="en-US" sz="1700" dirty="0"/>
              <a:t> </a:t>
            </a:r>
            <a:r>
              <a:rPr lang="en-US" sz="1700" dirty="0" err="1"/>
              <a:t>diset</a:t>
            </a:r>
            <a:r>
              <a:rPr lang="en-US" sz="1700" dirty="0"/>
              <a:t> </a:t>
            </a:r>
            <a:r>
              <a:rPr lang="en-US" sz="1700" dirty="0" err="1"/>
              <a:t>menjadi</a:t>
            </a:r>
            <a:r>
              <a:rPr lang="en-US" sz="1700" dirty="0"/>
              <a:t> bit 1 (.11111111)</a:t>
            </a:r>
          </a:p>
        </p:txBody>
      </p:sp>
      <p:pic>
        <p:nvPicPr>
          <p:cNvPr id="8" name="Content Placeholder 2" descr="Introduction to Networks - Mozilla Firefox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171266" y="2060847"/>
            <a:ext cx="4605254" cy="46458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9953068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asil gambar untuk logo elnus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911424" y="836712"/>
            <a:ext cx="110172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err="1">
                <a:solidFill>
                  <a:schemeClr val="bg1"/>
                </a:solidFill>
              </a:rPr>
              <a:t>Pengalamatan</a:t>
            </a:r>
            <a:r>
              <a:rPr lang="id-ID" sz="2400" b="1" dirty="0">
                <a:solidFill>
                  <a:schemeClr val="bg1"/>
                </a:solidFill>
              </a:rPr>
              <a:t> Jaringan </a:t>
            </a:r>
            <a:r>
              <a:rPr lang="en-US" dirty="0">
                <a:solidFill>
                  <a:schemeClr val="bg1"/>
                </a:solidFill>
              </a:rPr>
              <a:t>	</a:t>
            </a:r>
            <a:r>
              <a:rPr lang="en-US" b="1" dirty="0">
                <a:solidFill>
                  <a:schemeClr val="accent5">
                    <a:lumMod val="25000"/>
                  </a:schemeClr>
                </a:solidFill>
              </a:rPr>
              <a:t> 						</a:t>
            </a:r>
            <a:r>
              <a:rPr lang="en-US" sz="2400" b="1" dirty="0" err="1">
                <a:solidFill>
                  <a:schemeClr val="bg1"/>
                </a:solidFill>
                <a:latin typeface="+mj-lt"/>
              </a:rPr>
              <a:t>Pelatihan</a:t>
            </a:r>
            <a:endParaRPr 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055440" y="1628800"/>
            <a:ext cx="10441160" cy="23895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defTabSz="457200">
              <a:lnSpc>
                <a:spcPct val="87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GB" sz="2400" dirty="0"/>
              <a:t>IP ADDRESS </a:t>
            </a:r>
            <a:r>
              <a:rPr lang="en-GB" sz="2400" dirty="0" err="1"/>
              <a:t>Versi</a:t>
            </a:r>
            <a:r>
              <a:rPr lang="en-GB" sz="2400" dirty="0"/>
              <a:t> 4 – </a:t>
            </a:r>
            <a:r>
              <a:rPr lang="en-GB" sz="2400" dirty="0" err="1"/>
              <a:t>Tipe</a:t>
            </a:r>
            <a:r>
              <a:rPr lang="en-GB" sz="2400" dirty="0"/>
              <a:t> IPv4</a:t>
            </a:r>
          </a:p>
          <a:p>
            <a:pPr lvl="1"/>
            <a:endParaRPr lang="en-GB" altLang="en-US" sz="2400" dirty="0"/>
          </a:p>
          <a:p>
            <a:pPr algn="just" defTabSz="457200">
              <a:lnSpc>
                <a:spcPct val="87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endParaRPr lang="en-GB" sz="2400" dirty="0"/>
          </a:p>
          <a:p>
            <a:pPr algn="just" defTabSz="457200">
              <a:lnSpc>
                <a:spcPct val="87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endParaRPr lang="en-GB" sz="2400" dirty="0"/>
          </a:p>
          <a:p>
            <a:pPr algn="just" defTabSz="457200">
              <a:lnSpc>
                <a:spcPct val="87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endParaRPr lang="en-GB" sz="2400" dirty="0"/>
          </a:p>
          <a:p>
            <a:pPr algn="just" defTabSz="457200">
              <a:lnSpc>
                <a:spcPct val="87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endParaRPr lang="en-GB" sz="2400" dirty="0"/>
          </a:p>
          <a:p>
            <a:pPr marL="457200" indent="-457200" algn="just" defTabSz="457200">
              <a:lnSpc>
                <a:spcPct val="87000"/>
              </a:lnSpc>
              <a:buAutoNum type="alphaLcPeriod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endParaRPr lang="en-GB" sz="2400" dirty="0"/>
          </a:p>
        </p:txBody>
      </p:sp>
      <p:sp>
        <p:nvSpPr>
          <p:cNvPr id="5" name="Rectangle 4"/>
          <p:cNvSpPr/>
          <p:nvPr/>
        </p:nvSpPr>
        <p:spPr>
          <a:xfrm>
            <a:off x="1055440" y="2213593"/>
            <a:ext cx="6096000" cy="46474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altLang="en-US" sz="2400" dirty="0"/>
              <a:t>Private Address</a:t>
            </a:r>
            <a:endParaRPr lang="en-US" alt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2000" dirty="0" err="1"/>
              <a:t>Tidak</a:t>
            </a:r>
            <a:r>
              <a:rPr lang="en-US" altLang="en-US" sz="2000" dirty="0"/>
              <a:t> </a:t>
            </a:r>
            <a:r>
              <a:rPr lang="en-US" altLang="en-US" sz="2000" dirty="0" err="1"/>
              <a:t>digunakan</a:t>
            </a:r>
            <a:r>
              <a:rPr lang="en-US" altLang="en-US" sz="2000" dirty="0"/>
              <a:t> </a:t>
            </a:r>
            <a:r>
              <a:rPr lang="en-US" altLang="en-US" sz="2000" dirty="0" err="1"/>
              <a:t>pada</a:t>
            </a:r>
            <a:r>
              <a:rPr lang="en-US" altLang="en-US" sz="2000" dirty="0"/>
              <a:t> </a:t>
            </a:r>
            <a:r>
              <a:rPr lang="en-US" altLang="en-US" sz="2000" dirty="0" err="1"/>
              <a:t>jaringan</a:t>
            </a:r>
            <a:r>
              <a:rPr lang="en-US" altLang="en-US" sz="2000" dirty="0"/>
              <a:t> internet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2000" dirty="0" err="1"/>
              <a:t>Diperkenalkan</a:t>
            </a:r>
            <a:r>
              <a:rPr lang="en-US" altLang="en-US" sz="2000" dirty="0"/>
              <a:t> </a:t>
            </a:r>
            <a:r>
              <a:rPr lang="en-US" altLang="en-US" sz="2000" dirty="0" err="1"/>
              <a:t>pada</a:t>
            </a:r>
            <a:r>
              <a:rPr lang="en-US" altLang="en-US" sz="2000" dirty="0"/>
              <a:t> </a:t>
            </a:r>
            <a:r>
              <a:rPr lang="en-US" altLang="en-US" sz="2000" dirty="0" err="1"/>
              <a:t>pertengahan</a:t>
            </a:r>
            <a:r>
              <a:rPr lang="en-US" altLang="en-US" sz="2000" dirty="0"/>
              <a:t> </a:t>
            </a:r>
            <a:r>
              <a:rPr lang="en-US" altLang="en-US" sz="2000" dirty="0" err="1"/>
              <a:t>tahun</a:t>
            </a:r>
            <a:r>
              <a:rPr lang="en-US" altLang="en-US" sz="2000" dirty="0"/>
              <a:t> 1990 </a:t>
            </a:r>
            <a:r>
              <a:rPr lang="en-US" altLang="en-US" sz="2000" dirty="0" err="1"/>
              <a:t>karena</a:t>
            </a:r>
            <a:r>
              <a:rPr lang="en-US" altLang="en-US" sz="2000" dirty="0"/>
              <a:t> </a:t>
            </a:r>
            <a:r>
              <a:rPr lang="en-US" altLang="en-US" sz="2000" dirty="0" err="1"/>
              <a:t>keterbatasan</a:t>
            </a:r>
            <a:r>
              <a:rPr lang="en-US" altLang="en-US" sz="2000" dirty="0"/>
              <a:t> IPv4 addresses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2000" dirty="0" err="1"/>
              <a:t>Hanya</a:t>
            </a:r>
            <a:r>
              <a:rPr lang="en-US" altLang="en-US" sz="2000" dirty="0"/>
              <a:t> </a:t>
            </a:r>
            <a:r>
              <a:rPr lang="en-US" altLang="en-US" sz="2000" dirty="0" err="1"/>
              <a:t>digunakan</a:t>
            </a:r>
            <a:r>
              <a:rPr lang="en-US" altLang="en-US" sz="2000" dirty="0"/>
              <a:t> </a:t>
            </a:r>
            <a:r>
              <a:rPr lang="en-US" altLang="en-US" sz="2000" dirty="0" err="1"/>
              <a:t>pada</a:t>
            </a:r>
            <a:r>
              <a:rPr lang="en-US" altLang="en-US" sz="2000" dirty="0"/>
              <a:t> internal networks.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2000" dirty="0" err="1"/>
              <a:t>Harus</a:t>
            </a:r>
            <a:r>
              <a:rPr lang="en-US" altLang="en-US" sz="2000" dirty="0"/>
              <a:t> </a:t>
            </a:r>
            <a:r>
              <a:rPr lang="en-US" altLang="en-US" sz="2000" dirty="0" err="1"/>
              <a:t>ditranslasikan</a:t>
            </a:r>
            <a:r>
              <a:rPr lang="en-US" altLang="en-US" sz="2000" dirty="0"/>
              <a:t> </a:t>
            </a:r>
            <a:r>
              <a:rPr lang="en-US" altLang="en-US" sz="2000" dirty="0" err="1"/>
              <a:t>ke</a:t>
            </a:r>
            <a:r>
              <a:rPr lang="en-US" altLang="en-US" sz="2000" dirty="0"/>
              <a:t> IP Public agar </a:t>
            </a:r>
            <a:r>
              <a:rPr lang="en-US" altLang="en-US" sz="2000" dirty="0" err="1"/>
              <a:t>dapat</a:t>
            </a:r>
            <a:r>
              <a:rPr lang="en-US" altLang="en-US" sz="2000" dirty="0"/>
              <a:t> </a:t>
            </a:r>
            <a:r>
              <a:rPr lang="en-US" altLang="en-US" sz="2000" dirty="0" err="1"/>
              <a:t>digunakan</a:t>
            </a:r>
            <a:r>
              <a:rPr lang="en-US" altLang="en-US" sz="2000" dirty="0"/>
              <a:t> </a:t>
            </a:r>
            <a:r>
              <a:rPr lang="en-US" altLang="en-US" sz="2000" dirty="0" err="1"/>
              <a:t>pada</a:t>
            </a:r>
            <a:r>
              <a:rPr lang="en-US" altLang="en-US" sz="2000" dirty="0"/>
              <a:t> </a:t>
            </a:r>
            <a:r>
              <a:rPr lang="en-US" altLang="en-US" sz="2000" dirty="0" err="1"/>
              <a:t>jaringan</a:t>
            </a:r>
            <a:r>
              <a:rPr lang="en-US" altLang="en-US" sz="2000" dirty="0"/>
              <a:t> internet.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2000" dirty="0" err="1"/>
              <a:t>Didefinisikan</a:t>
            </a:r>
            <a:r>
              <a:rPr lang="en-US" altLang="en-US" sz="2000" dirty="0"/>
              <a:t> </a:t>
            </a:r>
            <a:r>
              <a:rPr lang="en-US" altLang="en-US" sz="2000" dirty="0" err="1"/>
              <a:t>pada</a:t>
            </a:r>
            <a:r>
              <a:rPr lang="en-US" altLang="en-US" sz="2000" dirty="0"/>
              <a:t> RFC 1918</a:t>
            </a:r>
          </a:p>
          <a:p>
            <a:endParaRPr lang="en-US" altLang="en-US" sz="2800" dirty="0"/>
          </a:p>
          <a:p>
            <a:r>
              <a:rPr lang="en-US" altLang="en-US" sz="2400" dirty="0"/>
              <a:t>Blok Private Address </a:t>
            </a:r>
          </a:p>
          <a:p>
            <a:pPr lvl="1"/>
            <a:r>
              <a:rPr lang="en-US" altLang="en-US" sz="2000" dirty="0"/>
              <a:t>10.0.0.0 /8 or 10.0.0.0 to 10.255.255.255</a:t>
            </a:r>
          </a:p>
          <a:p>
            <a:pPr lvl="1"/>
            <a:r>
              <a:rPr lang="en-US" altLang="en-US" sz="2000" dirty="0"/>
              <a:t>172.16.0.0 /12 or 172.16.0.0 to 172.31.255.255192.168.0.0 /16 </a:t>
            </a:r>
          </a:p>
          <a:p>
            <a:pPr lvl="1"/>
            <a:r>
              <a:rPr lang="en-US" altLang="en-US" sz="2000" dirty="0"/>
              <a:t>192.168.0.0 to 192.168.255.255</a:t>
            </a:r>
          </a:p>
        </p:txBody>
      </p:sp>
      <p:pic>
        <p:nvPicPr>
          <p:cNvPr id="6" name="Picture 5" descr="Introduction to Networks - Mozilla Firefox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39974" y="2213593"/>
            <a:ext cx="4455184" cy="2694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8489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asil gambar untuk logo elnus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911424" y="836712"/>
            <a:ext cx="110172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err="1">
                <a:solidFill>
                  <a:schemeClr val="bg1"/>
                </a:solidFill>
              </a:rPr>
              <a:t>Pengalamatan</a:t>
            </a:r>
            <a:r>
              <a:rPr lang="id-ID" sz="2400" b="1" dirty="0">
                <a:solidFill>
                  <a:schemeClr val="bg1"/>
                </a:solidFill>
              </a:rPr>
              <a:t> Jaringan </a:t>
            </a:r>
            <a:r>
              <a:rPr lang="en-US" dirty="0">
                <a:solidFill>
                  <a:schemeClr val="bg1"/>
                </a:solidFill>
              </a:rPr>
              <a:t>	</a:t>
            </a:r>
            <a:r>
              <a:rPr lang="en-US" b="1" dirty="0">
                <a:solidFill>
                  <a:schemeClr val="accent5">
                    <a:lumMod val="25000"/>
                  </a:schemeClr>
                </a:solidFill>
              </a:rPr>
              <a:t> 						</a:t>
            </a:r>
            <a:r>
              <a:rPr lang="en-US" sz="2400" b="1" dirty="0" err="1">
                <a:solidFill>
                  <a:schemeClr val="bg1"/>
                </a:solidFill>
                <a:latin typeface="+mj-lt"/>
              </a:rPr>
              <a:t>Pelatihan</a:t>
            </a:r>
            <a:endParaRPr 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055440" y="1628800"/>
            <a:ext cx="4824536" cy="51114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defTabSz="457200">
              <a:lnSpc>
                <a:spcPct val="87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GB" sz="2400" dirty="0"/>
              <a:t>IP ADDRESS </a:t>
            </a:r>
            <a:r>
              <a:rPr lang="en-GB" sz="2400" dirty="0" err="1"/>
              <a:t>Versi</a:t>
            </a:r>
            <a:r>
              <a:rPr lang="en-GB" sz="2400" dirty="0"/>
              <a:t> 4 – Type IPv4</a:t>
            </a:r>
          </a:p>
          <a:p>
            <a:pPr algn="just" defTabSz="457200">
              <a:lnSpc>
                <a:spcPct val="87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endParaRPr lang="en-GB" sz="2400" dirty="0"/>
          </a:p>
          <a:p>
            <a:pPr algn="just" defTabSz="457200">
              <a:lnSpc>
                <a:spcPct val="87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GB" sz="2400" dirty="0"/>
              <a:t>Special Address:</a:t>
            </a:r>
          </a:p>
          <a:p>
            <a:r>
              <a:rPr lang="en-US" dirty="0">
                <a:solidFill>
                  <a:srgbClr val="008000"/>
                </a:solidFill>
              </a:rPr>
              <a:t>Network address &amp; Broadcast Address </a:t>
            </a:r>
            <a:r>
              <a:rPr lang="en-US" dirty="0">
                <a:sym typeface="Wingdings"/>
              </a:rPr>
              <a:t> </a:t>
            </a:r>
            <a:r>
              <a:rPr lang="en-US" dirty="0" err="1">
                <a:sym typeface="Wingdings"/>
              </a:rPr>
              <a:t>alamat</a:t>
            </a:r>
            <a:r>
              <a:rPr lang="en-US" dirty="0">
                <a:sym typeface="Wingdings"/>
              </a:rPr>
              <a:t> </a:t>
            </a:r>
            <a:r>
              <a:rPr lang="en-US" dirty="0" err="1">
                <a:sym typeface="Wingdings"/>
              </a:rPr>
              <a:t>pertama</a:t>
            </a:r>
            <a:r>
              <a:rPr lang="en-US" dirty="0">
                <a:sym typeface="Wingdings"/>
              </a:rPr>
              <a:t> </a:t>
            </a:r>
            <a:r>
              <a:rPr lang="en-US" dirty="0" err="1">
                <a:sym typeface="Wingdings"/>
              </a:rPr>
              <a:t>dan</a:t>
            </a:r>
            <a:r>
              <a:rPr lang="en-US" dirty="0">
                <a:sym typeface="Wingdings"/>
              </a:rPr>
              <a:t> </a:t>
            </a:r>
            <a:r>
              <a:rPr lang="en-US" dirty="0" err="1">
                <a:sym typeface="Wingdings"/>
              </a:rPr>
              <a:t>terakhir</a:t>
            </a:r>
            <a:r>
              <a:rPr lang="en-US" dirty="0">
                <a:sym typeface="Wingdings"/>
              </a:rPr>
              <a:t> </a:t>
            </a:r>
            <a:r>
              <a:rPr lang="en-US" dirty="0" err="1">
                <a:sym typeface="Wingdings"/>
              </a:rPr>
              <a:t>dr</a:t>
            </a:r>
            <a:r>
              <a:rPr lang="en-US" dirty="0">
                <a:sym typeface="Wingdings"/>
              </a:rPr>
              <a:t> network</a:t>
            </a:r>
          </a:p>
          <a:p>
            <a:r>
              <a:rPr lang="en-US" dirty="0">
                <a:solidFill>
                  <a:srgbClr val="FF0000"/>
                </a:solidFill>
                <a:sym typeface="Wingdings"/>
              </a:rPr>
              <a:t>Loopback </a:t>
            </a:r>
            <a:r>
              <a:rPr lang="en-US" dirty="0">
                <a:sym typeface="Wingdings"/>
              </a:rPr>
              <a:t> 127.0.0.1</a:t>
            </a:r>
          </a:p>
          <a:p>
            <a:pPr lvl="1"/>
            <a:r>
              <a:rPr lang="en-US" dirty="0">
                <a:sym typeface="Wingdings"/>
              </a:rPr>
              <a:t>127.0.0.0 – 127.255.255.255</a:t>
            </a:r>
          </a:p>
          <a:p>
            <a:r>
              <a:rPr lang="en-US" dirty="0">
                <a:solidFill>
                  <a:srgbClr val="3366FF"/>
                </a:solidFill>
                <a:sym typeface="Wingdings"/>
              </a:rPr>
              <a:t>Default route </a:t>
            </a:r>
            <a:r>
              <a:rPr lang="en-US" dirty="0">
                <a:sym typeface="Wingdings"/>
              </a:rPr>
              <a:t> 0.0.0.0 </a:t>
            </a:r>
          </a:p>
          <a:p>
            <a:pPr lvl="1"/>
            <a:r>
              <a:rPr lang="en-US" dirty="0">
                <a:sym typeface="Wingdings"/>
              </a:rPr>
              <a:t>0.0.0.0 – 0.255.255.255 </a:t>
            </a:r>
          </a:p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sym typeface="Wingdings"/>
              </a:rPr>
              <a:t>Link Local Addresses </a:t>
            </a:r>
          </a:p>
          <a:p>
            <a:pPr lvl="1"/>
            <a:r>
              <a:rPr lang="en-US" dirty="0">
                <a:sym typeface="Wingdings"/>
              </a:rPr>
              <a:t>169.254.0.0 – 169.254.255.255</a:t>
            </a:r>
          </a:p>
          <a:p>
            <a:r>
              <a:rPr lang="en-US" dirty="0" err="1">
                <a:solidFill>
                  <a:srgbClr val="FF6600"/>
                </a:solidFill>
                <a:sym typeface="Wingdings"/>
              </a:rPr>
              <a:t>Testnet</a:t>
            </a:r>
            <a:r>
              <a:rPr lang="en-US" dirty="0">
                <a:solidFill>
                  <a:srgbClr val="FF6600"/>
                </a:solidFill>
                <a:sym typeface="Wingdings"/>
              </a:rPr>
              <a:t> Addresses</a:t>
            </a:r>
          </a:p>
          <a:p>
            <a:pPr lvl="1"/>
            <a:r>
              <a:rPr lang="en-US" dirty="0">
                <a:sym typeface="Wingdings"/>
              </a:rPr>
              <a:t>192.0.2.0 – 192.0.2.255</a:t>
            </a:r>
          </a:p>
          <a:p>
            <a:pPr algn="just" defTabSz="457200">
              <a:lnSpc>
                <a:spcPct val="87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endParaRPr lang="en-GB" sz="2400" dirty="0"/>
          </a:p>
          <a:p>
            <a:pPr algn="just" defTabSz="457200">
              <a:lnSpc>
                <a:spcPct val="87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endParaRPr lang="en-GB" sz="2400" dirty="0"/>
          </a:p>
          <a:p>
            <a:pPr algn="just" defTabSz="457200">
              <a:lnSpc>
                <a:spcPct val="87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endParaRPr lang="en-GB" sz="2400" dirty="0"/>
          </a:p>
          <a:p>
            <a:pPr marL="457200" indent="-457200" algn="just" defTabSz="457200">
              <a:lnSpc>
                <a:spcPct val="87000"/>
              </a:lnSpc>
              <a:buAutoNum type="alphaLcPeriod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endParaRPr lang="en-GB" sz="2400" dirty="0"/>
          </a:p>
        </p:txBody>
      </p:sp>
      <p:sp>
        <p:nvSpPr>
          <p:cNvPr id="5" name="Rectangle 4"/>
          <p:cNvSpPr/>
          <p:nvPr/>
        </p:nvSpPr>
        <p:spPr>
          <a:xfrm>
            <a:off x="1049213" y="2348880"/>
            <a:ext cx="10441160" cy="4136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just" defTabSz="457200" eaLnBrk="1" hangingPunct="1">
              <a:lnSpc>
                <a:spcPct val="87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endParaRPr lang="en-GB" sz="2400" dirty="0"/>
          </a:p>
        </p:txBody>
      </p:sp>
      <p:pic>
        <p:nvPicPr>
          <p:cNvPr id="6" name="Picture 5" descr="Introduction to Networks - Mozilla Firefox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71215" y="1772816"/>
            <a:ext cx="5388493" cy="4032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5667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asil gambar untuk logo elnus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911424" y="836712"/>
            <a:ext cx="110172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err="1">
                <a:solidFill>
                  <a:schemeClr val="bg1"/>
                </a:solidFill>
              </a:rPr>
              <a:t>Pengalamatan</a:t>
            </a:r>
            <a:r>
              <a:rPr lang="id-ID" sz="2400" b="1" dirty="0">
                <a:solidFill>
                  <a:schemeClr val="bg1"/>
                </a:solidFill>
              </a:rPr>
              <a:t> Jaringan </a:t>
            </a:r>
            <a:r>
              <a:rPr lang="en-US" dirty="0">
                <a:solidFill>
                  <a:schemeClr val="bg1"/>
                </a:solidFill>
              </a:rPr>
              <a:t>	</a:t>
            </a:r>
            <a:r>
              <a:rPr lang="en-US" b="1" dirty="0">
                <a:solidFill>
                  <a:schemeClr val="accent5">
                    <a:lumMod val="25000"/>
                  </a:schemeClr>
                </a:solidFill>
              </a:rPr>
              <a:t> 						</a:t>
            </a:r>
            <a:r>
              <a:rPr lang="en-US" sz="2400" b="1" dirty="0" err="1">
                <a:solidFill>
                  <a:schemeClr val="bg1"/>
                </a:solidFill>
                <a:latin typeface="+mj-lt"/>
              </a:rPr>
              <a:t>Pelatihan</a:t>
            </a:r>
            <a:endParaRPr 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055440" y="1628800"/>
            <a:ext cx="4824536" cy="20201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defTabSz="457200">
              <a:lnSpc>
                <a:spcPct val="87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GB" sz="2400" dirty="0"/>
              <a:t>IP ADDRESS </a:t>
            </a:r>
            <a:r>
              <a:rPr lang="en-GB" sz="2400" dirty="0" err="1"/>
              <a:t>Versi</a:t>
            </a:r>
            <a:r>
              <a:rPr lang="en-GB" sz="2400" dirty="0"/>
              <a:t> 4 – Type IPv4</a:t>
            </a:r>
          </a:p>
          <a:p>
            <a:pPr algn="just" defTabSz="457200">
              <a:lnSpc>
                <a:spcPct val="87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endParaRPr lang="en-GB" sz="2400" dirty="0"/>
          </a:p>
          <a:p>
            <a:pPr algn="just" defTabSz="457200">
              <a:lnSpc>
                <a:spcPct val="87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endParaRPr lang="en-GB" sz="2400" dirty="0"/>
          </a:p>
          <a:p>
            <a:pPr algn="just" defTabSz="457200">
              <a:lnSpc>
                <a:spcPct val="87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endParaRPr lang="en-GB" sz="2400" dirty="0"/>
          </a:p>
          <a:p>
            <a:pPr algn="just" defTabSz="457200">
              <a:lnSpc>
                <a:spcPct val="87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endParaRPr lang="en-GB" sz="2400" dirty="0"/>
          </a:p>
          <a:p>
            <a:pPr marL="457200" indent="-457200" algn="just" defTabSz="457200">
              <a:lnSpc>
                <a:spcPct val="87000"/>
              </a:lnSpc>
              <a:buAutoNum type="alphaLcPeriod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endParaRPr lang="en-GB" sz="2400" dirty="0"/>
          </a:p>
        </p:txBody>
      </p:sp>
      <p:sp>
        <p:nvSpPr>
          <p:cNvPr id="5" name="Rectangle 4"/>
          <p:cNvSpPr/>
          <p:nvPr/>
        </p:nvSpPr>
        <p:spPr>
          <a:xfrm>
            <a:off x="1049213" y="2348880"/>
            <a:ext cx="10441160" cy="4136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just" defTabSz="457200" eaLnBrk="1" hangingPunct="1">
              <a:lnSpc>
                <a:spcPct val="87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endParaRPr lang="en-GB" sz="2400" dirty="0"/>
          </a:p>
        </p:txBody>
      </p:sp>
      <p:pic>
        <p:nvPicPr>
          <p:cNvPr id="7" name="Picture 6" descr="Introduction to Networks - Mozilla Firefox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72064" y="2291186"/>
            <a:ext cx="5228383" cy="1857894"/>
          </a:xfrm>
          <a:prstGeom prst="rect">
            <a:avLst/>
          </a:prstGeom>
        </p:spPr>
      </p:pic>
      <p:pic>
        <p:nvPicPr>
          <p:cNvPr id="8" name="Picture 7" descr="Introduction to Networks - Mozilla Firefox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70263" y="2282970"/>
            <a:ext cx="5349773" cy="2082134"/>
          </a:xfrm>
          <a:prstGeom prst="rect">
            <a:avLst/>
          </a:prstGeom>
        </p:spPr>
      </p:pic>
      <p:pic>
        <p:nvPicPr>
          <p:cNvPr id="9" name="Picture 8" descr="Introduction to Networks - Mozilla Firefox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70262" y="4509120"/>
            <a:ext cx="5354187" cy="1584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7140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asil gambar untuk logo elnus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911424" y="836712"/>
            <a:ext cx="110172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err="1">
                <a:solidFill>
                  <a:schemeClr val="bg1"/>
                </a:solidFill>
              </a:rPr>
              <a:t>Pengalamatan</a:t>
            </a:r>
            <a:r>
              <a:rPr lang="id-ID" sz="2400" b="1" dirty="0">
                <a:solidFill>
                  <a:schemeClr val="bg1"/>
                </a:solidFill>
              </a:rPr>
              <a:t> Jaringan </a:t>
            </a:r>
            <a:r>
              <a:rPr lang="en-US" dirty="0">
                <a:solidFill>
                  <a:schemeClr val="bg1"/>
                </a:solidFill>
              </a:rPr>
              <a:t>	</a:t>
            </a:r>
            <a:r>
              <a:rPr lang="en-US" b="1" dirty="0">
                <a:solidFill>
                  <a:schemeClr val="accent5">
                    <a:lumMod val="25000"/>
                  </a:schemeClr>
                </a:solidFill>
              </a:rPr>
              <a:t> 						</a:t>
            </a:r>
            <a:r>
              <a:rPr lang="en-US" sz="2400" b="1" dirty="0" err="1">
                <a:solidFill>
                  <a:schemeClr val="bg1"/>
                </a:solidFill>
                <a:latin typeface="+mj-lt"/>
              </a:rPr>
              <a:t>Pelatihan</a:t>
            </a:r>
            <a:endParaRPr 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055440" y="1628800"/>
            <a:ext cx="4824536" cy="20201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defTabSz="457200">
              <a:lnSpc>
                <a:spcPct val="87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GB" sz="2400" dirty="0"/>
              <a:t>IP ADDRESS </a:t>
            </a:r>
            <a:r>
              <a:rPr lang="en-GB" sz="2400" dirty="0" err="1"/>
              <a:t>Versi</a:t>
            </a:r>
            <a:r>
              <a:rPr lang="en-GB" sz="2400" dirty="0"/>
              <a:t> 4 – Type IPv4</a:t>
            </a:r>
          </a:p>
          <a:p>
            <a:pPr algn="just" defTabSz="457200">
              <a:lnSpc>
                <a:spcPct val="87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endParaRPr lang="en-GB" sz="2400" dirty="0"/>
          </a:p>
          <a:p>
            <a:pPr algn="just" defTabSz="457200">
              <a:lnSpc>
                <a:spcPct val="87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endParaRPr lang="en-GB" sz="2400" dirty="0"/>
          </a:p>
          <a:p>
            <a:pPr algn="just" defTabSz="457200">
              <a:lnSpc>
                <a:spcPct val="87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endParaRPr lang="en-GB" sz="2400" dirty="0"/>
          </a:p>
          <a:p>
            <a:pPr algn="just" defTabSz="457200">
              <a:lnSpc>
                <a:spcPct val="87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endParaRPr lang="en-GB" sz="2400" dirty="0"/>
          </a:p>
          <a:p>
            <a:pPr marL="457200" indent="-457200" algn="just" defTabSz="457200">
              <a:lnSpc>
                <a:spcPct val="87000"/>
              </a:lnSpc>
              <a:buAutoNum type="alphaLcPeriod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endParaRPr lang="en-GB" sz="2400" dirty="0"/>
          </a:p>
        </p:txBody>
      </p:sp>
      <p:sp>
        <p:nvSpPr>
          <p:cNvPr id="5" name="Rectangle 4"/>
          <p:cNvSpPr/>
          <p:nvPr/>
        </p:nvSpPr>
        <p:spPr>
          <a:xfrm>
            <a:off x="1049213" y="2348880"/>
            <a:ext cx="10441160" cy="4136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just" defTabSz="457200" eaLnBrk="1" hangingPunct="1">
              <a:lnSpc>
                <a:spcPct val="87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endParaRPr lang="en-GB" sz="2400" dirty="0"/>
          </a:p>
        </p:txBody>
      </p:sp>
      <p:pic>
        <p:nvPicPr>
          <p:cNvPr id="10" name="Picture 9" descr="Introduction to Networks - Mozilla Firefox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8503" y="2379194"/>
            <a:ext cx="5121290" cy="354462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104112" y="1920125"/>
            <a:ext cx="4104456" cy="38472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dirty="0"/>
              <a:t>Classful Addressing </a:t>
            </a:r>
            <a:r>
              <a:rPr lang="en-US" altLang="en-US" dirty="0" err="1"/>
              <a:t>menyebabkan</a:t>
            </a:r>
            <a:r>
              <a:rPr lang="en-US" altLang="en-US" dirty="0"/>
              <a:t> </a:t>
            </a:r>
            <a:r>
              <a:rPr lang="en-US" altLang="en-US" dirty="0" err="1"/>
              <a:t>banyak</a:t>
            </a:r>
            <a:r>
              <a:rPr lang="en-US" altLang="en-US" dirty="0"/>
              <a:t> </a:t>
            </a:r>
            <a:r>
              <a:rPr lang="en-US" altLang="en-US" dirty="0" err="1"/>
              <a:t>alamat</a:t>
            </a:r>
            <a:r>
              <a:rPr lang="en-US" altLang="en-US" dirty="0"/>
              <a:t> yang </a:t>
            </a:r>
            <a:r>
              <a:rPr lang="en-US" altLang="en-US" dirty="0" err="1"/>
              <a:t>tidak</a:t>
            </a:r>
            <a:r>
              <a:rPr lang="en-US" altLang="en-US" dirty="0"/>
              <a:t> </a:t>
            </a:r>
            <a:r>
              <a:rPr lang="en-US" altLang="en-US" dirty="0" err="1"/>
              <a:t>terpakai</a:t>
            </a:r>
            <a:r>
              <a:rPr lang="en-US" altLang="en-US" dirty="0"/>
              <a:t> </a:t>
            </a:r>
            <a:r>
              <a:rPr lang="en-US" altLang="en-US" dirty="0" err="1"/>
              <a:t>dan</a:t>
            </a:r>
            <a:r>
              <a:rPr lang="en-US" altLang="en-US" dirty="0"/>
              <a:t> </a:t>
            </a:r>
            <a:r>
              <a:rPr lang="en-US" altLang="en-US" dirty="0" err="1"/>
              <a:t>mengakibatkan</a:t>
            </a:r>
            <a:r>
              <a:rPr lang="en-US" altLang="en-US" dirty="0"/>
              <a:t> </a:t>
            </a:r>
            <a:r>
              <a:rPr lang="en-US" altLang="en-US" dirty="0" err="1"/>
              <a:t>keterbatasan</a:t>
            </a:r>
            <a:r>
              <a:rPr lang="en-US" altLang="en-US" dirty="0"/>
              <a:t> </a:t>
            </a:r>
            <a:r>
              <a:rPr lang="en-US" altLang="en-US" dirty="0" err="1"/>
              <a:t>ketersediaan</a:t>
            </a:r>
            <a:r>
              <a:rPr lang="en-US" altLang="en-US" dirty="0"/>
              <a:t> IPv4 address.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dirty="0"/>
              <a:t>Classless Addressing </a:t>
            </a:r>
            <a:r>
              <a:rPr lang="en-US" altLang="en-US" dirty="0" err="1"/>
              <a:t>diperkenalkan</a:t>
            </a:r>
            <a:r>
              <a:rPr lang="en-US" altLang="en-US" dirty="0"/>
              <a:t> </a:t>
            </a:r>
            <a:r>
              <a:rPr lang="en-US" altLang="en-US" dirty="0" err="1"/>
              <a:t>pada</a:t>
            </a:r>
            <a:r>
              <a:rPr lang="en-US" altLang="en-US" dirty="0"/>
              <a:t> </a:t>
            </a:r>
            <a:r>
              <a:rPr lang="en-US" altLang="en-US" dirty="0" err="1"/>
              <a:t>tahun</a:t>
            </a:r>
            <a:r>
              <a:rPr lang="en-US" altLang="en-US" dirty="0"/>
              <a:t> 1990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en-US" sz="1700" dirty="0"/>
              <a:t>Classless Inter-Domain Routing (CIDR, </a:t>
            </a:r>
            <a:r>
              <a:rPr lang="en-US" altLang="en-US" sz="1700" dirty="0" err="1"/>
              <a:t>disebut</a:t>
            </a:r>
            <a:r>
              <a:rPr lang="en-US" altLang="en-US" sz="1700" dirty="0"/>
              <a:t> “cider”)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en-US" sz="1700" dirty="0" err="1"/>
              <a:t>Memungkinkan</a:t>
            </a:r>
            <a:r>
              <a:rPr lang="en-US" altLang="en-US" sz="1700" dirty="0"/>
              <a:t> service provider </a:t>
            </a:r>
            <a:r>
              <a:rPr lang="en-US" altLang="en-US" sz="1700" dirty="0" err="1"/>
              <a:t>untuk</a:t>
            </a:r>
            <a:r>
              <a:rPr lang="en-US" altLang="en-US" sz="1700" dirty="0"/>
              <a:t> </a:t>
            </a:r>
            <a:r>
              <a:rPr lang="en-US" altLang="en-US" sz="1700" dirty="0" err="1"/>
              <a:t>mengalokasikan</a:t>
            </a:r>
            <a:r>
              <a:rPr lang="en-US" altLang="en-US" sz="1700" dirty="0"/>
              <a:t> IPv4 addresses </a:t>
            </a:r>
            <a:r>
              <a:rPr lang="en-US" altLang="en-US" sz="1700" dirty="0" err="1"/>
              <a:t>pada</a:t>
            </a:r>
            <a:r>
              <a:rPr lang="en-US" altLang="en-US" sz="1700" dirty="0"/>
              <a:t> </a:t>
            </a:r>
            <a:r>
              <a:rPr lang="en-US" altLang="en-US" sz="1700" dirty="0" err="1"/>
              <a:t>beberapa</a:t>
            </a:r>
            <a:r>
              <a:rPr lang="en-US" altLang="en-US" sz="1700" dirty="0"/>
              <a:t> bit boundary  address (prefix length) </a:t>
            </a:r>
            <a:r>
              <a:rPr lang="en-US" altLang="en-US" sz="1700" dirty="0" err="1"/>
              <a:t>sebagai</a:t>
            </a:r>
            <a:r>
              <a:rPr lang="en-US" altLang="en-US" sz="1700" dirty="0"/>
              <a:t> </a:t>
            </a:r>
            <a:r>
              <a:rPr lang="en-US" altLang="en-US" sz="1700" dirty="0" err="1"/>
              <a:t>pegganti</a:t>
            </a:r>
            <a:r>
              <a:rPr lang="en-US" altLang="en-US" sz="1700" dirty="0"/>
              <a:t> </a:t>
            </a:r>
            <a:r>
              <a:rPr lang="en-US" altLang="en-US" sz="1700" dirty="0" err="1"/>
              <a:t>dari</a:t>
            </a:r>
            <a:r>
              <a:rPr lang="en-US" altLang="en-US" sz="1700" dirty="0"/>
              <a:t> class A, B, </a:t>
            </a:r>
            <a:r>
              <a:rPr lang="en-US" altLang="en-US" sz="1700" dirty="0" err="1"/>
              <a:t>atau</a:t>
            </a:r>
            <a:r>
              <a:rPr lang="en-US" altLang="en-US" sz="1700" dirty="0"/>
              <a:t> C.</a:t>
            </a:r>
            <a:endParaRPr lang="en-CA" altLang="en-US" sz="1650" b="1" dirty="0"/>
          </a:p>
        </p:txBody>
      </p:sp>
    </p:spTree>
    <p:extLst>
      <p:ext uri="{BB962C8B-B14F-4D97-AF65-F5344CB8AC3E}">
        <p14:creationId xmlns:p14="http://schemas.microsoft.com/office/powerpoint/2010/main" val="11702220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19000" t="-7000" r="-39000" b="-14000"/>
          </a:stretch>
        </a:blipFill>
        <a:effectLst/>
      </p:bgPr>
    </p:bg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>
            <a:spLocks noGrp="1"/>
          </p:cNvSpPr>
          <p:nvPr>
            <p:ph type="title"/>
          </p:nvPr>
        </p:nvSpPr>
        <p:spPr>
          <a:xfrm>
            <a:off x="354417" y="767333"/>
            <a:ext cx="5699051" cy="1298000"/>
          </a:xfrm>
          <a:prstGeom prst="rect">
            <a:avLst/>
          </a:prstGeom>
        </p:spPr>
        <p:txBody>
          <a:bodyPr wrap="square" lIns="121900" tIns="121900" rIns="121900" bIns="121900" anchor="b" anchorCtr="0">
            <a:noAutofit/>
          </a:bodyPr>
          <a:lstStyle/>
          <a:p>
            <a:r>
              <a:rPr lang="en" b="1" dirty="0">
                <a:solidFill>
                  <a:srgbClr val="002060"/>
                </a:solidFill>
              </a:rPr>
              <a:t>Andre Dwi Herdhiyanto, </a:t>
            </a:r>
            <a:r>
              <a:rPr lang="en-ID" b="1" dirty="0">
                <a:solidFill>
                  <a:srgbClr val="002060"/>
                </a:solidFill>
              </a:rPr>
              <a:t>S.T.</a:t>
            </a:r>
            <a:endParaRPr lang="en" b="1" dirty="0">
              <a:solidFill>
                <a:srgbClr val="002060"/>
              </a:solidFill>
            </a:endParaRPr>
          </a:p>
        </p:txBody>
      </p:sp>
      <p:sp>
        <p:nvSpPr>
          <p:cNvPr id="130" name="Shape 130"/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</p:spPr>
        <p:txBody>
          <a:bodyPr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131" name="Shape 131"/>
          <p:cNvSpPr txBox="1">
            <a:spLocks noGrp="1"/>
          </p:cNvSpPr>
          <p:nvPr>
            <p:ph type="body" idx="1"/>
          </p:nvPr>
        </p:nvSpPr>
        <p:spPr>
          <a:xfrm>
            <a:off x="89943" y="2292973"/>
            <a:ext cx="5963525" cy="1136027"/>
          </a:xfrm>
          <a:prstGeom prst="rect">
            <a:avLst/>
          </a:prstGeom>
        </p:spPr>
        <p:txBody>
          <a:bodyPr wrap="square" lIns="121900" tIns="121900" rIns="121900" bIns="121900" anchor="t" anchorCtr="0">
            <a:noAutofit/>
          </a:bodyPr>
          <a:lstStyle/>
          <a:p>
            <a:pPr>
              <a:buNone/>
            </a:pPr>
            <a:r>
              <a:rPr lang="en-US" sz="1867" dirty="0">
                <a:solidFill>
                  <a:schemeClr val="tx1"/>
                </a:solidFill>
              </a:rPr>
              <a:t>Bachelor Degree Computer Engineering ITS Surabaya</a:t>
            </a:r>
          </a:p>
          <a:p>
            <a:pPr>
              <a:buNone/>
            </a:pPr>
            <a:r>
              <a:rPr lang="en-US" sz="1867" dirty="0">
                <a:solidFill>
                  <a:schemeClr val="tx1"/>
                </a:solidFill>
              </a:rPr>
              <a:t>Instructor of BPPTIK of Ministry of Communication and Information Technology of the Republic of Indonesia</a:t>
            </a:r>
          </a:p>
        </p:txBody>
      </p:sp>
      <p:sp>
        <p:nvSpPr>
          <p:cNvPr id="5" name="Shape 129">
            <a:extLst>
              <a:ext uri="{FF2B5EF4-FFF2-40B4-BE49-F238E27FC236}">
                <a16:creationId xmlns:a16="http://schemas.microsoft.com/office/drawing/2014/main" id="{41C56886-86A6-47F8-90B8-4F2E2F8FF0D2}"/>
              </a:ext>
            </a:extLst>
          </p:cNvPr>
          <p:cNvSpPr txBox="1">
            <a:spLocks/>
          </p:cNvSpPr>
          <p:nvPr/>
        </p:nvSpPr>
        <p:spPr>
          <a:xfrm>
            <a:off x="441569" y="2002767"/>
            <a:ext cx="5170260" cy="352773"/>
          </a:xfrm>
          <a:prstGeom prst="rect">
            <a:avLst/>
          </a:prstGeom>
          <a:noFill/>
          <a:ln>
            <a:noFill/>
          </a:ln>
        </p:spPr>
        <p:txBody>
          <a:bodyPr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Font typeface="Nunito Sans"/>
              <a:buNone/>
              <a:defRPr sz="2400" b="0" i="0" u="none" strike="noStrike" cap="none">
                <a:solidFill>
                  <a:srgbClr val="F6703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rtl="0">
              <a:spcBef>
                <a:spcPts val="0"/>
              </a:spcBef>
              <a:buClr>
                <a:srgbClr val="F67031"/>
              </a:buClr>
              <a:buSzPts val="2400"/>
              <a:buFont typeface="Nunito Sans"/>
              <a:buNone/>
              <a:defRPr sz="2400">
                <a:solidFill>
                  <a:srgbClr val="F6703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rtl="0">
              <a:spcBef>
                <a:spcPts val="0"/>
              </a:spcBef>
              <a:buClr>
                <a:srgbClr val="F67031"/>
              </a:buClr>
              <a:buSzPts val="2400"/>
              <a:buFont typeface="Nunito Sans"/>
              <a:buNone/>
              <a:defRPr sz="2400">
                <a:solidFill>
                  <a:srgbClr val="F6703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rtl="0">
              <a:spcBef>
                <a:spcPts val="0"/>
              </a:spcBef>
              <a:buClr>
                <a:srgbClr val="F67031"/>
              </a:buClr>
              <a:buSzPts val="2400"/>
              <a:buFont typeface="Nunito Sans"/>
              <a:buNone/>
              <a:defRPr sz="2400">
                <a:solidFill>
                  <a:srgbClr val="F6703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rtl="0">
              <a:spcBef>
                <a:spcPts val="0"/>
              </a:spcBef>
              <a:buClr>
                <a:srgbClr val="F67031"/>
              </a:buClr>
              <a:buSzPts val="2400"/>
              <a:buFont typeface="Nunito Sans"/>
              <a:buNone/>
              <a:defRPr sz="2400">
                <a:solidFill>
                  <a:srgbClr val="F6703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rtl="0">
              <a:spcBef>
                <a:spcPts val="0"/>
              </a:spcBef>
              <a:buClr>
                <a:srgbClr val="F67031"/>
              </a:buClr>
              <a:buSzPts val="2400"/>
              <a:buFont typeface="Nunito Sans"/>
              <a:buNone/>
              <a:defRPr sz="2400">
                <a:solidFill>
                  <a:srgbClr val="F6703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rtl="0">
              <a:spcBef>
                <a:spcPts val="0"/>
              </a:spcBef>
              <a:buClr>
                <a:srgbClr val="F67031"/>
              </a:buClr>
              <a:buSzPts val="2400"/>
              <a:buFont typeface="Nunito Sans"/>
              <a:buNone/>
              <a:defRPr sz="2400">
                <a:solidFill>
                  <a:srgbClr val="F6703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rtl="0">
              <a:spcBef>
                <a:spcPts val="0"/>
              </a:spcBef>
              <a:buClr>
                <a:srgbClr val="F67031"/>
              </a:buClr>
              <a:buSzPts val="2400"/>
              <a:buFont typeface="Nunito Sans"/>
              <a:buNone/>
              <a:defRPr sz="2400">
                <a:solidFill>
                  <a:srgbClr val="F6703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rtl="0">
              <a:spcBef>
                <a:spcPts val="0"/>
              </a:spcBef>
              <a:buClr>
                <a:srgbClr val="F67031"/>
              </a:buClr>
              <a:buSzPts val="2400"/>
              <a:buFont typeface="Nunito Sans"/>
              <a:buNone/>
              <a:defRPr sz="2400">
                <a:solidFill>
                  <a:srgbClr val="F6703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Font typeface="Nunito Sans"/>
              <a:buNone/>
              <a:tabLst/>
              <a:defRPr/>
            </a:pPr>
            <a:r>
              <a:rPr kumimoji="0" lang="en-US" sz="1867" b="0" i="0" u="none" strike="noStrike" kern="0" cap="none" spc="0" normalizeH="0" baseline="0" noProof="0" dirty="0">
                <a:ln>
                  <a:noFill/>
                </a:ln>
                <a:solidFill>
                  <a:srgbClr val="3A81BA">
                    <a:lumMod val="75000"/>
                  </a:srgbClr>
                </a:solidFill>
                <a:effectLst/>
                <a:uLnTx/>
                <a:uFillTx/>
                <a:latin typeface="Nunito Sans"/>
                <a:sym typeface="Nunito Sans"/>
              </a:rPr>
              <a:t>199605092019021002</a:t>
            </a:r>
          </a:p>
        </p:txBody>
      </p:sp>
    </p:spTree>
    <p:extLst>
      <p:ext uri="{BB962C8B-B14F-4D97-AF65-F5344CB8AC3E}">
        <p14:creationId xmlns:p14="http://schemas.microsoft.com/office/powerpoint/2010/main" val="296353055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9" grpId="0"/>
      <p:bldP spid="131" grpId="0" build="p"/>
      <p:bldP spid="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asil gambar untuk logo elnus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911424" y="836712"/>
            <a:ext cx="110172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err="1">
                <a:solidFill>
                  <a:schemeClr val="bg1"/>
                </a:solidFill>
              </a:rPr>
              <a:t>Pengalamatan</a:t>
            </a:r>
            <a:r>
              <a:rPr lang="id-ID" sz="2400" b="1" dirty="0">
                <a:solidFill>
                  <a:schemeClr val="bg1"/>
                </a:solidFill>
              </a:rPr>
              <a:t> Jaringan </a:t>
            </a:r>
            <a:r>
              <a:rPr lang="en-US" dirty="0">
                <a:solidFill>
                  <a:schemeClr val="bg1"/>
                </a:solidFill>
              </a:rPr>
              <a:t>	</a:t>
            </a:r>
            <a:r>
              <a:rPr lang="en-US" b="1" dirty="0">
                <a:solidFill>
                  <a:schemeClr val="accent5">
                    <a:lumMod val="25000"/>
                  </a:schemeClr>
                </a:solidFill>
              </a:rPr>
              <a:t> 						</a:t>
            </a:r>
            <a:r>
              <a:rPr lang="en-US" sz="2400" b="1" dirty="0" err="1">
                <a:solidFill>
                  <a:schemeClr val="bg1"/>
                </a:solidFill>
                <a:latin typeface="+mj-lt"/>
              </a:rPr>
              <a:t>Pelatihan</a:t>
            </a:r>
            <a:endParaRPr 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055440" y="1628800"/>
            <a:ext cx="10441160" cy="5055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defTabSz="457200">
              <a:lnSpc>
                <a:spcPct val="87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GB" sz="2400" dirty="0"/>
              <a:t>IP ADDRESS </a:t>
            </a:r>
            <a:r>
              <a:rPr lang="en-GB" sz="2400" dirty="0" err="1"/>
              <a:t>Versi</a:t>
            </a:r>
            <a:r>
              <a:rPr lang="en-GB" sz="2400" dirty="0"/>
              <a:t> 4 – </a:t>
            </a:r>
            <a:r>
              <a:rPr lang="en-GB" sz="2400" dirty="0" err="1"/>
              <a:t>Penerapan</a:t>
            </a:r>
            <a:r>
              <a:rPr lang="en-GB" sz="2400" dirty="0"/>
              <a:t> IP Address</a:t>
            </a:r>
          </a:p>
          <a:p>
            <a:pPr algn="just" defTabSz="457200">
              <a:lnSpc>
                <a:spcPct val="87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endParaRPr lang="en-GB" sz="2400" dirty="0"/>
          </a:p>
          <a:p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Static Address</a:t>
            </a:r>
          </a:p>
          <a:p>
            <a:pPr marL="342900" indent="-342900">
              <a:buFontTx/>
              <a:buChar char="-"/>
            </a:pP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sym typeface="Wingdings"/>
              </a:rPr>
              <a:t>Diterapkan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sym typeface="Wingdings"/>
              </a:rPr>
              <a:t> 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sym typeface="Wingdings"/>
              </a:rPr>
              <a:t>pada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sym typeface="Wingdings"/>
              </a:rPr>
              <a:t> 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sym typeface="Wingdings"/>
              </a:rPr>
              <a:t>sebuah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sym typeface="Wingdings"/>
              </a:rPr>
              <a:t> interface host 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sym typeface="Wingdings"/>
              </a:rPr>
              <a:t>seperti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sym typeface="Wingdings"/>
              </a:rPr>
              <a:t> printer, server, 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sym typeface="Wingdings"/>
              </a:rPr>
              <a:t>perangkat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sym typeface="Wingdings"/>
              </a:rPr>
              <a:t> 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sym typeface="Wingdings"/>
              </a:rPr>
              <a:t>jaringan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sym typeface="Wingdings"/>
              </a:rPr>
              <a:t> yang 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sym typeface="Wingdings"/>
              </a:rPr>
              <a:t>membutuhkan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sym typeface="Wingdings"/>
              </a:rPr>
              <a:t> 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sym typeface="Wingdings"/>
              </a:rPr>
              <a:t>alamat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sym typeface="Wingdings"/>
              </a:rPr>
              <a:t> 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sym typeface="Wingdings"/>
              </a:rPr>
              <a:t>statik</a:t>
            </a:r>
            <a:endParaRPr lang="en-US" sz="2400" dirty="0">
              <a:solidFill>
                <a:schemeClr val="tx2">
                  <a:lumMod val="75000"/>
                </a:schemeClr>
              </a:solidFill>
              <a:sym typeface="Wingdings"/>
            </a:endParaRPr>
          </a:p>
          <a:p>
            <a:pPr marL="342900" indent="-342900" algn="just" defTabSz="457200">
              <a:lnSpc>
                <a:spcPct val="87000"/>
              </a:lnSpc>
              <a:buFontTx/>
              <a:buChar char="-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sym typeface="Wingdings"/>
              </a:rPr>
              <a:t>Dapat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sym typeface="Wingdings"/>
              </a:rPr>
              <a:t> 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sym typeface="Wingdings"/>
              </a:rPr>
              <a:t>diterapkan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sym typeface="Wingdings"/>
              </a:rPr>
              <a:t> 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sym typeface="Wingdings"/>
              </a:rPr>
              <a:t>untuk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sym typeface="Wingdings"/>
              </a:rPr>
              <a:t> 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sym typeface="Wingdings"/>
              </a:rPr>
              <a:t>setiap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sym typeface="Wingdings"/>
              </a:rPr>
              <a:t> host 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sym typeface="Wingdings"/>
              </a:rPr>
              <a:t>pada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sym typeface="Wingdings"/>
              </a:rPr>
              <a:t> 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sym typeface="Wingdings"/>
              </a:rPr>
              <a:t>jaringan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sym typeface="Wingdings"/>
              </a:rPr>
              <a:t> 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sym typeface="Wingdings"/>
              </a:rPr>
              <a:t>skal</a:t>
            </a:r>
            <a:r>
              <a:rPr lang="en-US" sz="2400" dirty="0" err="1">
                <a:sym typeface="Wingdings"/>
              </a:rPr>
              <a:t>a</a:t>
            </a:r>
            <a:r>
              <a:rPr lang="en-US" sz="2400" dirty="0">
                <a:sym typeface="Wingdings"/>
              </a:rPr>
              <a:t> </a:t>
            </a:r>
            <a:r>
              <a:rPr lang="en-US" sz="2400" dirty="0" err="1">
                <a:sym typeface="Wingdings"/>
              </a:rPr>
              <a:t>kecil</a:t>
            </a:r>
            <a:endParaRPr lang="en-US" sz="2400" dirty="0">
              <a:sym typeface="Wingdings"/>
            </a:endParaRPr>
          </a:p>
          <a:p>
            <a:pPr marL="342900" indent="-342900" algn="just" defTabSz="457200">
              <a:lnSpc>
                <a:spcPct val="87000"/>
              </a:lnSpc>
              <a:buFontTx/>
              <a:buChar char="-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endParaRPr lang="en-US" sz="2400" dirty="0">
              <a:sym typeface="Wingdings"/>
            </a:endParaRPr>
          </a:p>
          <a:p>
            <a:pPr algn="just" defTabSz="457200">
              <a:lnSpc>
                <a:spcPct val="87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US" sz="2400" dirty="0" err="1">
                <a:sym typeface="Wingdings"/>
              </a:rPr>
              <a:t>Dynamik</a:t>
            </a:r>
            <a:r>
              <a:rPr lang="en-US" sz="2400" dirty="0">
                <a:sym typeface="Wingdings"/>
              </a:rPr>
              <a:t> Address</a:t>
            </a:r>
          </a:p>
          <a:p>
            <a:pPr marL="342900" indent="-342900" algn="just" defTabSz="457200">
              <a:lnSpc>
                <a:spcPct val="87000"/>
              </a:lnSpc>
              <a:buFontTx/>
              <a:buChar char="-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US" sz="2400" dirty="0" err="1">
                <a:sym typeface="Wingdings"/>
              </a:rPr>
              <a:t>Kebanyakan</a:t>
            </a:r>
            <a:r>
              <a:rPr lang="en-US" sz="2400" dirty="0">
                <a:sym typeface="Wingdings"/>
              </a:rPr>
              <a:t> </a:t>
            </a:r>
            <a:r>
              <a:rPr lang="en-US" sz="2400" dirty="0" err="1">
                <a:sym typeface="Wingdings"/>
              </a:rPr>
              <a:t>jaringan</a:t>
            </a:r>
            <a:r>
              <a:rPr lang="en-US" sz="2400" dirty="0">
                <a:sym typeface="Wingdings"/>
              </a:rPr>
              <a:t> </a:t>
            </a:r>
            <a:r>
              <a:rPr lang="en-US" sz="2400" dirty="0" err="1">
                <a:sym typeface="Wingdings"/>
              </a:rPr>
              <a:t>menerapkan</a:t>
            </a:r>
            <a:r>
              <a:rPr lang="en-US" sz="2400" dirty="0">
                <a:sym typeface="Wingdings"/>
              </a:rPr>
              <a:t> </a:t>
            </a:r>
            <a:r>
              <a:rPr lang="en-US" altLang="en-US" sz="2400" dirty="0"/>
              <a:t>Dynamic Host Configuration Protocol (DHCP) </a:t>
            </a:r>
          </a:p>
          <a:p>
            <a:pPr marL="342900" indent="-342900" algn="just" defTabSz="457200">
              <a:lnSpc>
                <a:spcPct val="87000"/>
              </a:lnSpc>
              <a:buFontTx/>
              <a:buChar char="-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US" sz="2400" dirty="0"/>
              <a:t>Server DHCP </a:t>
            </a:r>
            <a:r>
              <a:rPr lang="en-US" sz="2400" dirty="0" err="1"/>
              <a:t>menyediakan</a:t>
            </a:r>
            <a:r>
              <a:rPr lang="en-US" sz="2400" dirty="0"/>
              <a:t> </a:t>
            </a:r>
            <a:r>
              <a:rPr lang="en-US" sz="2400" dirty="0" err="1"/>
              <a:t>alamat</a:t>
            </a:r>
            <a:r>
              <a:rPr lang="en-US" sz="2400" dirty="0"/>
              <a:t> IP address, </a:t>
            </a:r>
            <a:r>
              <a:rPr lang="en-US" sz="2400" dirty="0" err="1"/>
              <a:t>subnetmask</a:t>
            </a:r>
            <a:r>
              <a:rPr lang="en-US" sz="2400" dirty="0"/>
              <a:t>, default gateway </a:t>
            </a:r>
            <a:r>
              <a:rPr lang="en-US" sz="2400" dirty="0" err="1"/>
              <a:t>dan</a:t>
            </a:r>
            <a:r>
              <a:rPr lang="en-US" sz="2400" dirty="0"/>
              <a:t> </a:t>
            </a:r>
            <a:r>
              <a:rPr lang="en-US" sz="2400" dirty="0" err="1"/>
              <a:t>informasi</a:t>
            </a:r>
            <a:r>
              <a:rPr lang="en-US" sz="2400" dirty="0"/>
              <a:t> </a:t>
            </a:r>
            <a:r>
              <a:rPr lang="en-US" sz="2400" dirty="0" err="1"/>
              <a:t>lainnya</a:t>
            </a:r>
            <a:r>
              <a:rPr lang="en-US" sz="2400" dirty="0"/>
              <a:t> </a:t>
            </a:r>
            <a:endParaRPr lang="en-GB" sz="2400" dirty="0"/>
          </a:p>
          <a:p>
            <a:pPr algn="just" defTabSz="457200">
              <a:lnSpc>
                <a:spcPct val="87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endParaRPr lang="en-GB" sz="2400" dirty="0"/>
          </a:p>
          <a:p>
            <a:pPr algn="just" defTabSz="457200">
              <a:lnSpc>
                <a:spcPct val="87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endParaRPr lang="en-GB" sz="2400" dirty="0"/>
          </a:p>
          <a:p>
            <a:pPr marL="457200" indent="-457200" algn="just" defTabSz="457200">
              <a:lnSpc>
                <a:spcPct val="87000"/>
              </a:lnSpc>
              <a:buAutoNum type="alphaLcPeriod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endParaRPr lang="en-GB" sz="2400" dirty="0"/>
          </a:p>
        </p:txBody>
      </p:sp>
      <p:sp>
        <p:nvSpPr>
          <p:cNvPr id="5" name="Rectangle 4"/>
          <p:cNvSpPr/>
          <p:nvPr/>
        </p:nvSpPr>
        <p:spPr>
          <a:xfrm>
            <a:off x="1049213" y="2348880"/>
            <a:ext cx="10441160" cy="4136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just" defTabSz="457200" eaLnBrk="1" hangingPunct="1">
              <a:lnSpc>
                <a:spcPct val="87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34628924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>
          <a:xfrm>
            <a:off x="695400" y="1524000"/>
            <a:ext cx="9865096" cy="608856"/>
          </a:xfrm>
        </p:spPr>
        <p:txBody>
          <a:bodyPr/>
          <a:lstStyle/>
          <a:p>
            <a:pPr defTabSz="457200">
              <a:lnSpc>
                <a:spcPct val="87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GB" sz="2000" dirty="0">
                <a:solidFill>
                  <a:schemeClr val="tx2">
                    <a:lumMod val="75000"/>
                  </a:schemeClr>
                </a:solidFill>
              </a:rPr>
              <a:t>IP ADDRESS </a:t>
            </a:r>
            <a:r>
              <a:rPr lang="en-GB" sz="2000" dirty="0" err="1">
                <a:solidFill>
                  <a:schemeClr val="tx2">
                    <a:lumMod val="75000"/>
                  </a:schemeClr>
                </a:solidFill>
              </a:rPr>
              <a:t>Versi</a:t>
            </a:r>
            <a:r>
              <a:rPr lang="en-GB" sz="2000" dirty="0">
                <a:solidFill>
                  <a:schemeClr val="tx2">
                    <a:lumMod val="75000"/>
                  </a:schemeClr>
                </a:solidFill>
              </a:rPr>
              <a:t> 4 – </a:t>
            </a:r>
            <a:r>
              <a:rPr lang="en-GB" sz="2000" dirty="0" err="1">
                <a:solidFill>
                  <a:schemeClr val="tx2">
                    <a:lumMod val="75000"/>
                  </a:schemeClr>
                </a:solidFill>
              </a:rPr>
              <a:t>Penerapan</a:t>
            </a:r>
            <a:r>
              <a:rPr lang="en-GB" sz="2000" dirty="0">
                <a:solidFill>
                  <a:schemeClr val="tx2">
                    <a:lumMod val="75000"/>
                  </a:schemeClr>
                </a:solidFill>
              </a:rPr>
              <a:t> IP Address (OS Windows)</a:t>
            </a:r>
          </a:p>
        </p:txBody>
      </p:sp>
      <p:pic>
        <p:nvPicPr>
          <p:cNvPr id="18435" name="Picture 6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27448" y="2599899"/>
            <a:ext cx="4165600" cy="19113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6" name="Picture 8"/>
          <p:cNvPicPr>
            <a:picLocks noGrp="1" noChangeAspect="1" noChangeArrowheads="1"/>
          </p:cNvPicPr>
          <p:nvPr>
            <p:ph sz="quarter" idx="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585883" y="4437112"/>
            <a:ext cx="2440517" cy="21717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7" name="Picture 11"/>
          <p:cNvPicPr>
            <a:picLocks noGrp="1" noChangeAspect="1" noChangeArrowheads="1"/>
          </p:cNvPicPr>
          <p:nvPr>
            <p:ph sz="half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743952" y="2375579"/>
            <a:ext cx="2986617" cy="25082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438" name="Line 13"/>
          <p:cNvSpPr>
            <a:spLocks noChangeShapeType="1"/>
          </p:cNvSpPr>
          <p:nvPr/>
        </p:nvSpPr>
        <p:spPr bwMode="auto">
          <a:xfrm>
            <a:off x="4511824" y="4653136"/>
            <a:ext cx="812800" cy="381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39" name="Line 14"/>
          <p:cNvSpPr>
            <a:spLocks noChangeShapeType="1"/>
          </p:cNvSpPr>
          <p:nvPr/>
        </p:nvSpPr>
        <p:spPr bwMode="auto">
          <a:xfrm flipV="1">
            <a:off x="8115176" y="5034136"/>
            <a:ext cx="598760" cy="736848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11424" y="836712"/>
            <a:ext cx="110172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err="1">
                <a:solidFill>
                  <a:schemeClr val="bg1"/>
                </a:solidFill>
              </a:rPr>
              <a:t>Pengalamatan</a:t>
            </a:r>
            <a:r>
              <a:rPr lang="id-ID" sz="2400" b="1" dirty="0">
                <a:solidFill>
                  <a:schemeClr val="bg1"/>
                </a:solidFill>
              </a:rPr>
              <a:t> Jaringan </a:t>
            </a:r>
            <a:r>
              <a:rPr lang="en-US" dirty="0">
                <a:solidFill>
                  <a:schemeClr val="bg1"/>
                </a:solidFill>
              </a:rPr>
              <a:t>	</a:t>
            </a:r>
            <a:r>
              <a:rPr lang="en-US" b="1" dirty="0">
                <a:solidFill>
                  <a:schemeClr val="accent5">
                    <a:lumMod val="25000"/>
                  </a:schemeClr>
                </a:solidFill>
              </a:rPr>
              <a:t> 						</a:t>
            </a:r>
            <a:r>
              <a:rPr lang="en-US" sz="2400" b="1" dirty="0" err="1">
                <a:solidFill>
                  <a:schemeClr val="bg1"/>
                </a:solidFill>
                <a:latin typeface="+mj-lt"/>
              </a:rPr>
              <a:t>Pelatihan</a:t>
            </a:r>
            <a:endParaRPr lang="en-US" sz="2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99582994"/>
      </p:ext>
    </p:extLst>
  </p:cSld>
  <p:clrMapOvr>
    <a:masterClrMapping/>
  </p:clrMapOvr>
  <p:transition spd="slow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911424" y="836712"/>
            <a:ext cx="110172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err="1">
                <a:solidFill>
                  <a:schemeClr val="bg1"/>
                </a:solidFill>
              </a:rPr>
              <a:t>Pengalamatan</a:t>
            </a:r>
            <a:r>
              <a:rPr lang="id-ID" sz="2400" b="1" dirty="0">
                <a:solidFill>
                  <a:schemeClr val="bg1"/>
                </a:solidFill>
              </a:rPr>
              <a:t> Jaringan </a:t>
            </a:r>
            <a:r>
              <a:rPr lang="en-US" dirty="0">
                <a:solidFill>
                  <a:schemeClr val="bg1"/>
                </a:solidFill>
              </a:rPr>
              <a:t>	</a:t>
            </a:r>
            <a:r>
              <a:rPr lang="en-US" b="1" dirty="0">
                <a:solidFill>
                  <a:schemeClr val="accent5">
                    <a:lumMod val="25000"/>
                  </a:schemeClr>
                </a:solidFill>
              </a:rPr>
              <a:t> 						</a:t>
            </a:r>
            <a:r>
              <a:rPr lang="en-US" sz="2400" b="1" dirty="0" err="1">
                <a:solidFill>
                  <a:schemeClr val="bg1"/>
                </a:solidFill>
                <a:latin typeface="+mj-lt"/>
              </a:rPr>
              <a:t>Pelatihan</a:t>
            </a:r>
            <a:endParaRPr lang="en-US" sz="24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3872" y="2098714"/>
            <a:ext cx="6527800" cy="3895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767408" y="2098714"/>
            <a:ext cx="4176464" cy="2369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en-US" dirty="0" err="1">
                <a:solidFill>
                  <a:srgbClr val="192930"/>
                </a:solidFill>
                <a:latin typeface="PT Sans"/>
              </a:rPr>
              <a:t>Lokasi</a:t>
            </a:r>
            <a:r>
              <a:rPr lang="en-US" altLang="en-US" dirty="0">
                <a:solidFill>
                  <a:srgbClr val="192930"/>
                </a:solidFill>
                <a:latin typeface="PT Sans"/>
              </a:rPr>
              <a:t> </a:t>
            </a:r>
            <a:r>
              <a:rPr lang="en-US" altLang="en-US" dirty="0" err="1">
                <a:solidFill>
                  <a:srgbClr val="192930"/>
                </a:solidFill>
                <a:latin typeface="PT Sans"/>
              </a:rPr>
              <a:t>direktori</a:t>
            </a:r>
            <a:r>
              <a:rPr lang="en-US" altLang="en-US" dirty="0">
                <a:solidFill>
                  <a:srgbClr val="192930"/>
                </a:solidFill>
                <a:latin typeface="PT Sans"/>
              </a:rPr>
              <a:t> file </a:t>
            </a:r>
            <a:r>
              <a:rPr lang="en-US" altLang="en-US" dirty="0" err="1">
                <a:solidFill>
                  <a:srgbClr val="192930"/>
                </a:solidFill>
                <a:latin typeface="PT Sans"/>
              </a:rPr>
              <a:t>konfigurasi</a:t>
            </a:r>
            <a:r>
              <a:rPr lang="en-US" altLang="en-US" dirty="0">
                <a:solidFill>
                  <a:srgbClr val="192930"/>
                </a:solidFill>
                <a:latin typeface="PT Sans"/>
              </a:rPr>
              <a:t> interface </a:t>
            </a:r>
            <a:r>
              <a:rPr lang="en-US" altLang="en-US" dirty="0" err="1">
                <a:solidFill>
                  <a:srgbClr val="192930"/>
                </a:solidFill>
                <a:latin typeface="PT Sans"/>
              </a:rPr>
              <a:t>jaringan</a:t>
            </a:r>
            <a:r>
              <a:rPr lang="en-US" altLang="en-US" dirty="0">
                <a:solidFill>
                  <a:srgbClr val="192930"/>
                </a:solidFill>
                <a:latin typeface="PT Sans"/>
              </a:rPr>
              <a:t> </a:t>
            </a:r>
            <a:r>
              <a:rPr lang="en-US" altLang="en-US" dirty="0" err="1">
                <a:solidFill>
                  <a:srgbClr val="192930"/>
                </a:solidFill>
                <a:latin typeface="PT Sans"/>
              </a:rPr>
              <a:t>terletak</a:t>
            </a:r>
            <a:r>
              <a:rPr lang="en-US" altLang="en-US" dirty="0">
                <a:solidFill>
                  <a:srgbClr val="192930"/>
                </a:solidFill>
                <a:latin typeface="PT Sans"/>
              </a:rPr>
              <a:t> </a:t>
            </a:r>
            <a:r>
              <a:rPr lang="en-US" altLang="en-US" dirty="0" err="1">
                <a:solidFill>
                  <a:srgbClr val="192930"/>
                </a:solidFill>
                <a:latin typeface="PT Sans"/>
              </a:rPr>
              <a:t>pada</a:t>
            </a:r>
            <a:r>
              <a:rPr lang="en-US" altLang="en-US" dirty="0">
                <a:solidFill>
                  <a:srgbClr val="192930"/>
                </a:solidFill>
                <a:latin typeface="PT Sans"/>
              </a:rPr>
              <a:t> /</a:t>
            </a:r>
            <a:r>
              <a:rPr lang="en-US" altLang="en-US" dirty="0" err="1">
                <a:solidFill>
                  <a:srgbClr val="192930"/>
                </a:solidFill>
                <a:latin typeface="PT Sans"/>
              </a:rPr>
              <a:t>etc</a:t>
            </a:r>
            <a:r>
              <a:rPr lang="en-US" altLang="en-US" dirty="0">
                <a:solidFill>
                  <a:srgbClr val="192930"/>
                </a:solidFill>
                <a:latin typeface="PT Sans"/>
              </a:rPr>
              <a:t>/network/interface, </a:t>
            </a:r>
            <a:r>
              <a:rPr lang="en-US" altLang="en-US" dirty="0" err="1">
                <a:solidFill>
                  <a:srgbClr val="192930"/>
                </a:solidFill>
                <a:latin typeface="PT Sans"/>
              </a:rPr>
              <a:t>dapat</a:t>
            </a:r>
            <a:r>
              <a:rPr lang="en-US" altLang="en-US" dirty="0">
                <a:solidFill>
                  <a:srgbClr val="192930"/>
                </a:solidFill>
                <a:latin typeface="PT Sans"/>
              </a:rPr>
              <a:t> </a:t>
            </a:r>
            <a:r>
              <a:rPr lang="en-US" altLang="en-US" dirty="0" err="1">
                <a:solidFill>
                  <a:srgbClr val="192930"/>
                </a:solidFill>
                <a:latin typeface="PT Sans"/>
              </a:rPr>
              <a:t>melakukan</a:t>
            </a:r>
            <a:r>
              <a:rPr lang="en-US" altLang="en-US" dirty="0">
                <a:solidFill>
                  <a:srgbClr val="192930"/>
                </a:solidFill>
                <a:latin typeface="PT Sans"/>
              </a:rPr>
              <a:t> proses editing </a:t>
            </a:r>
            <a:r>
              <a:rPr lang="en-US" altLang="en-US" dirty="0" err="1">
                <a:solidFill>
                  <a:srgbClr val="192930"/>
                </a:solidFill>
                <a:latin typeface="PT Sans"/>
              </a:rPr>
              <a:t>dengan</a:t>
            </a:r>
            <a:r>
              <a:rPr lang="en-US" altLang="en-US" dirty="0">
                <a:solidFill>
                  <a:srgbClr val="192930"/>
                </a:solidFill>
                <a:latin typeface="PT Sans"/>
              </a:rPr>
              <a:t> text editor, text editor yang </a:t>
            </a:r>
            <a:r>
              <a:rPr lang="en-US" altLang="en-US" dirty="0" err="1">
                <a:solidFill>
                  <a:srgbClr val="192930"/>
                </a:solidFill>
                <a:latin typeface="PT Sans"/>
              </a:rPr>
              <a:t>digunakan</a:t>
            </a:r>
            <a:r>
              <a:rPr lang="en-US" altLang="en-US" dirty="0">
                <a:solidFill>
                  <a:srgbClr val="192930"/>
                </a:solidFill>
                <a:latin typeface="PT Sans"/>
              </a:rPr>
              <a:t> </a:t>
            </a:r>
            <a:r>
              <a:rPr lang="en-US" altLang="en-US" dirty="0" err="1">
                <a:solidFill>
                  <a:srgbClr val="192930"/>
                </a:solidFill>
                <a:latin typeface="PT Sans"/>
              </a:rPr>
              <a:t>adalah</a:t>
            </a:r>
            <a:r>
              <a:rPr lang="en-US" altLang="en-US" dirty="0">
                <a:solidFill>
                  <a:srgbClr val="192930"/>
                </a:solidFill>
                <a:latin typeface="PT Sans"/>
              </a:rPr>
              <a:t> </a:t>
            </a:r>
            <a:r>
              <a:rPr lang="en-US" altLang="en-US" dirty="0" err="1">
                <a:solidFill>
                  <a:srgbClr val="192930"/>
                </a:solidFill>
                <a:latin typeface="PT Sans"/>
              </a:rPr>
              <a:t>nano</a:t>
            </a:r>
            <a:r>
              <a:rPr lang="en-US" altLang="en-US" dirty="0">
                <a:solidFill>
                  <a:srgbClr val="192930"/>
                </a:solidFill>
                <a:latin typeface="PT Sans"/>
              </a:rPr>
              <a:t>.</a:t>
            </a:r>
          </a:p>
          <a:p>
            <a:pPr algn="just"/>
            <a:endParaRPr lang="en-US" altLang="en-US" sz="1000" dirty="0"/>
          </a:p>
          <a:p>
            <a:pPr algn="just"/>
            <a:endParaRPr lang="en-US" altLang="en-US" sz="1000" dirty="0"/>
          </a:p>
          <a:p>
            <a:r>
              <a:rPr lang="en-US" altLang="en-US" b="1" dirty="0"/>
              <a:t># </a:t>
            </a:r>
            <a:r>
              <a:rPr lang="en-US" altLang="en-US" b="1" dirty="0" err="1"/>
              <a:t>nano</a:t>
            </a:r>
            <a:r>
              <a:rPr lang="en-US" altLang="en-US" b="1" dirty="0"/>
              <a:t> /</a:t>
            </a:r>
            <a:r>
              <a:rPr lang="en-US" altLang="en-US" b="1" dirty="0" err="1"/>
              <a:t>etc</a:t>
            </a:r>
            <a:r>
              <a:rPr lang="en-US" altLang="en-US" b="1" dirty="0"/>
              <a:t>/network/interfaces</a:t>
            </a:r>
            <a:endParaRPr lang="en-US" altLang="en-US" dirty="0"/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 bwMode="white">
          <a:xfrm>
            <a:off x="695400" y="1524000"/>
            <a:ext cx="9865096" cy="6088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9pPr>
          </a:lstStyle>
          <a:p>
            <a:pPr defTabSz="457200">
              <a:lnSpc>
                <a:spcPct val="87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GB" sz="2000" kern="0" dirty="0">
                <a:solidFill>
                  <a:schemeClr val="tx2">
                    <a:lumMod val="75000"/>
                  </a:schemeClr>
                </a:solidFill>
              </a:rPr>
              <a:t>IP ADDRESS </a:t>
            </a:r>
            <a:r>
              <a:rPr lang="en-GB" sz="2000" kern="0" dirty="0" err="1">
                <a:solidFill>
                  <a:schemeClr val="tx2">
                    <a:lumMod val="75000"/>
                  </a:schemeClr>
                </a:solidFill>
              </a:rPr>
              <a:t>Versi</a:t>
            </a:r>
            <a:r>
              <a:rPr lang="en-GB" sz="2000" kern="0" dirty="0">
                <a:solidFill>
                  <a:schemeClr val="tx2">
                    <a:lumMod val="75000"/>
                  </a:schemeClr>
                </a:solidFill>
              </a:rPr>
              <a:t> 4 – </a:t>
            </a:r>
            <a:r>
              <a:rPr lang="en-GB" sz="2000" kern="0" dirty="0" err="1">
                <a:solidFill>
                  <a:schemeClr val="tx2">
                    <a:lumMod val="75000"/>
                  </a:schemeClr>
                </a:solidFill>
              </a:rPr>
              <a:t>Penerapan</a:t>
            </a:r>
            <a:r>
              <a:rPr lang="en-GB" sz="2000" kern="0" dirty="0">
                <a:solidFill>
                  <a:schemeClr val="tx2">
                    <a:lumMod val="75000"/>
                  </a:schemeClr>
                </a:solidFill>
              </a:rPr>
              <a:t> IP Address (OS Linux)</a:t>
            </a:r>
          </a:p>
        </p:txBody>
      </p:sp>
    </p:spTree>
    <p:extLst>
      <p:ext uri="{BB962C8B-B14F-4D97-AF65-F5344CB8AC3E}">
        <p14:creationId xmlns:p14="http://schemas.microsoft.com/office/powerpoint/2010/main" val="2312716295"/>
      </p:ext>
    </p:extLst>
  </p:cSld>
  <p:clrMapOvr>
    <a:masterClrMapping/>
  </p:clrMapOvr>
  <p:transition spd="slow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911424" y="836712"/>
            <a:ext cx="110172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err="1">
                <a:solidFill>
                  <a:schemeClr val="bg1"/>
                </a:solidFill>
              </a:rPr>
              <a:t>Pengalamatan</a:t>
            </a:r>
            <a:r>
              <a:rPr lang="id-ID" sz="2400" b="1" dirty="0">
                <a:solidFill>
                  <a:schemeClr val="bg1"/>
                </a:solidFill>
              </a:rPr>
              <a:t> Jaringan </a:t>
            </a:r>
            <a:r>
              <a:rPr lang="en-US" dirty="0">
                <a:solidFill>
                  <a:schemeClr val="bg1"/>
                </a:solidFill>
              </a:rPr>
              <a:t>	</a:t>
            </a:r>
            <a:r>
              <a:rPr lang="en-US" b="1" dirty="0">
                <a:solidFill>
                  <a:schemeClr val="accent5">
                    <a:lumMod val="25000"/>
                  </a:schemeClr>
                </a:solidFill>
              </a:rPr>
              <a:t> 						</a:t>
            </a:r>
            <a:r>
              <a:rPr lang="en-US" sz="2400" b="1" dirty="0" err="1">
                <a:solidFill>
                  <a:schemeClr val="bg1"/>
                </a:solidFill>
                <a:latin typeface="+mj-lt"/>
              </a:rPr>
              <a:t>Pelatihan</a:t>
            </a:r>
            <a:endParaRPr 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907150" y="1628800"/>
            <a:ext cx="6096000" cy="413639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 defTabSz="457200">
              <a:lnSpc>
                <a:spcPct val="87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GB" sz="2400" dirty="0"/>
              <a:t>IP Address - Latihan</a:t>
            </a:r>
          </a:p>
        </p:txBody>
      </p:sp>
      <p:sp>
        <p:nvSpPr>
          <p:cNvPr id="9" name="Rectangle 8"/>
          <p:cNvSpPr/>
          <p:nvPr/>
        </p:nvSpPr>
        <p:spPr>
          <a:xfrm>
            <a:off x="839416" y="2204864"/>
            <a:ext cx="8928992" cy="12971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defTabSz="457200">
              <a:lnSpc>
                <a:spcPct val="87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GB" dirty="0" err="1"/>
              <a:t>Identifikasi</a:t>
            </a:r>
            <a:r>
              <a:rPr lang="en-GB" dirty="0"/>
              <a:t> Class, </a:t>
            </a:r>
            <a:r>
              <a:rPr lang="en-GB" dirty="0" err="1"/>
              <a:t>Alamat</a:t>
            </a:r>
            <a:r>
              <a:rPr lang="en-GB" dirty="0"/>
              <a:t> Network, </a:t>
            </a:r>
            <a:r>
              <a:rPr lang="en-GB" dirty="0" err="1"/>
              <a:t>Alamat</a:t>
            </a:r>
            <a:r>
              <a:rPr lang="en-GB" dirty="0"/>
              <a:t> Broadcast </a:t>
            </a:r>
            <a:r>
              <a:rPr lang="en-GB" dirty="0" err="1"/>
              <a:t>dari</a:t>
            </a:r>
            <a:r>
              <a:rPr lang="en-GB" dirty="0"/>
              <a:t> </a:t>
            </a:r>
            <a:r>
              <a:rPr lang="en-GB" dirty="0" err="1"/>
              <a:t>Alamat</a:t>
            </a:r>
            <a:r>
              <a:rPr lang="en-GB" dirty="0"/>
              <a:t> IP </a:t>
            </a:r>
            <a:r>
              <a:rPr lang="en-GB" dirty="0" err="1"/>
              <a:t>berikut</a:t>
            </a:r>
            <a:r>
              <a:rPr lang="en-GB" dirty="0"/>
              <a:t>:</a:t>
            </a:r>
          </a:p>
          <a:p>
            <a:pPr marL="342900" indent="-342900" algn="just" defTabSz="457200">
              <a:lnSpc>
                <a:spcPct val="87000"/>
              </a:lnSpc>
              <a:buAutoNum type="arabicPeriod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GB" dirty="0"/>
              <a:t>192.168.200.4/24</a:t>
            </a:r>
          </a:p>
          <a:p>
            <a:pPr marL="342900" indent="-342900" algn="just" defTabSz="457200">
              <a:lnSpc>
                <a:spcPct val="87000"/>
              </a:lnSpc>
              <a:buFontTx/>
              <a:buAutoNum type="arabicPeriod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GB" dirty="0"/>
              <a:t>172.12.50.5/16</a:t>
            </a:r>
          </a:p>
          <a:p>
            <a:pPr marL="342900" indent="-342900" algn="just" defTabSz="457200">
              <a:lnSpc>
                <a:spcPct val="87000"/>
              </a:lnSpc>
              <a:buFontTx/>
              <a:buAutoNum type="arabicPeriod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GB" dirty="0"/>
              <a:t>12.1.1.100 255.0.0.0</a:t>
            </a:r>
          </a:p>
          <a:p>
            <a:pPr marL="342900" indent="-342900" algn="just" defTabSz="457200">
              <a:lnSpc>
                <a:spcPct val="87000"/>
              </a:lnSpc>
              <a:buAutoNum type="arabicPeriod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15509190"/>
      </p:ext>
    </p:extLst>
  </p:cSld>
  <p:clrMapOvr>
    <a:masterClrMapping/>
  </p:clrMapOvr>
  <p:transition spd="slow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asil gambar untuk logo elnus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911424" y="836712"/>
            <a:ext cx="110172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err="1">
                <a:solidFill>
                  <a:schemeClr val="bg1"/>
                </a:solidFill>
              </a:rPr>
              <a:t>Pengalamatan</a:t>
            </a:r>
            <a:r>
              <a:rPr lang="id-ID" sz="2400" b="1" dirty="0">
                <a:solidFill>
                  <a:schemeClr val="bg1"/>
                </a:solidFill>
              </a:rPr>
              <a:t> Jaringan </a:t>
            </a:r>
            <a:r>
              <a:rPr lang="en-US" dirty="0">
                <a:solidFill>
                  <a:schemeClr val="bg1"/>
                </a:solidFill>
              </a:rPr>
              <a:t>	</a:t>
            </a:r>
            <a:r>
              <a:rPr lang="en-US" b="1" dirty="0">
                <a:solidFill>
                  <a:schemeClr val="accent5">
                    <a:lumMod val="25000"/>
                  </a:schemeClr>
                </a:solidFill>
              </a:rPr>
              <a:t> 						</a:t>
            </a:r>
            <a:r>
              <a:rPr lang="en-US" sz="2400" b="1" dirty="0" err="1">
                <a:solidFill>
                  <a:schemeClr val="bg1"/>
                </a:solidFill>
                <a:latin typeface="+mj-lt"/>
              </a:rPr>
              <a:t>Pelatihan</a:t>
            </a:r>
            <a:endParaRPr 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055440" y="1628800"/>
            <a:ext cx="10441160" cy="23414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defTabSz="457200">
              <a:lnSpc>
                <a:spcPct val="87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GB" sz="2400" dirty="0"/>
              <a:t>SUBNETTING</a:t>
            </a:r>
          </a:p>
          <a:p>
            <a:pPr algn="just" defTabSz="457200">
              <a:lnSpc>
                <a:spcPct val="87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endParaRPr lang="en-GB" sz="2400" dirty="0"/>
          </a:p>
          <a:p>
            <a:pPr marL="457200" indent="-457200" algn="just" defTabSz="457200">
              <a:lnSpc>
                <a:spcPct val="87000"/>
              </a:lnSpc>
              <a:buAutoNum type="arabicPeriod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GB" sz="2400" dirty="0" err="1"/>
              <a:t>Latar</a:t>
            </a:r>
            <a:r>
              <a:rPr lang="en-GB" sz="2400" dirty="0"/>
              <a:t> </a:t>
            </a:r>
            <a:r>
              <a:rPr lang="en-GB" sz="2400" dirty="0" err="1"/>
              <a:t>Belakang</a:t>
            </a:r>
            <a:endParaRPr lang="en-GB" sz="2400" dirty="0"/>
          </a:p>
          <a:p>
            <a:pPr marL="457200" indent="-457200" algn="just" defTabSz="457200">
              <a:lnSpc>
                <a:spcPct val="87000"/>
              </a:lnSpc>
              <a:buAutoNum type="arabicPeriod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GB" sz="2400" dirty="0" err="1"/>
              <a:t>Pembentukan</a:t>
            </a:r>
            <a:r>
              <a:rPr lang="en-GB" sz="2400" dirty="0"/>
              <a:t> </a:t>
            </a:r>
            <a:r>
              <a:rPr lang="en-GB" sz="2400" dirty="0" err="1"/>
              <a:t>Subnetting</a:t>
            </a:r>
            <a:r>
              <a:rPr lang="en-GB" sz="2400" dirty="0"/>
              <a:t> IPv4</a:t>
            </a:r>
          </a:p>
          <a:p>
            <a:pPr marL="457200" indent="-457200" algn="just" defTabSz="457200">
              <a:lnSpc>
                <a:spcPct val="87000"/>
              </a:lnSpc>
              <a:buAutoNum type="arabicPeriod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endParaRPr lang="en-GB" sz="2400" dirty="0"/>
          </a:p>
          <a:p>
            <a:pPr algn="just" defTabSz="457200">
              <a:lnSpc>
                <a:spcPct val="87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endParaRPr lang="en-GB" sz="2400" dirty="0"/>
          </a:p>
          <a:p>
            <a:pPr marL="457200" indent="-457200" algn="just" defTabSz="457200">
              <a:lnSpc>
                <a:spcPct val="87000"/>
              </a:lnSpc>
              <a:buAutoNum type="alphaLcPeriod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31814265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asil gambar untuk logo elnus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911424" y="836712"/>
            <a:ext cx="110172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err="1">
                <a:solidFill>
                  <a:schemeClr val="bg1"/>
                </a:solidFill>
              </a:rPr>
              <a:t>Pengalamatan</a:t>
            </a:r>
            <a:r>
              <a:rPr lang="id-ID" sz="2400" b="1" dirty="0">
                <a:solidFill>
                  <a:schemeClr val="bg1"/>
                </a:solidFill>
              </a:rPr>
              <a:t> Jaringan </a:t>
            </a:r>
            <a:r>
              <a:rPr lang="en-US" dirty="0">
                <a:solidFill>
                  <a:schemeClr val="bg1"/>
                </a:solidFill>
              </a:rPr>
              <a:t>	</a:t>
            </a:r>
            <a:r>
              <a:rPr lang="en-US" b="1" dirty="0">
                <a:solidFill>
                  <a:schemeClr val="accent5">
                    <a:lumMod val="25000"/>
                  </a:schemeClr>
                </a:solidFill>
              </a:rPr>
              <a:t> 						</a:t>
            </a:r>
            <a:r>
              <a:rPr lang="en-US" sz="2400" b="1" dirty="0" err="1">
                <a:solidFill>
                  <a:schemeClr val="bg1"/>
                </a:solidFill>
                <a:latin typeface="+mj-lt"/>
              </a:rPr>
              <a:t>Pelatihan</a:t>
            </a:r>
            <a:endParaRPr 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055440" y="1628800"/>
            <a:ext cx="10441160" cy="2662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defTabSz="457200">
              <a:lnSpc>
                <a:spcPct val="87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GB" sz="2400" dirty="0"/>
              <a:t>SUBNETTING – </a:t>
            </a:r>
            <a:r>
              <a:rPr lang="en-GB" sz="2400" dirty="0" err="1"/>
              <a:t>Latar</a:t>
            </a:r>
            <a:r>
              <a:rPr lang="en-GB" sz="2400" dirty="0"/>
              <a:t> </a:t>
            </a:r>
            <a:r>
              <a:rPr lang="en-GB" sz="2400" dirty="0" err="1"/>
              <a:t>Belakang</a:t>
            </a:r>
            <a:endParaRPr lang="en-GB" sz="2400" dirty="0"/>
          </a:p>
          <a:p>
            <a:pPr algn="just" defTabSz="457200">
              <a:lnSpc>
                <a:spcPct val="87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endParaRPr lang="en-GB" sz="2400" dirty="0"/>
          </a:p>
          <a:p>
            <a:pPr marL="457200" indent="-457200" algn="just" defTabSz="457200">
              <a:lnSpc>
                <a:spcPct val="87000"/>
              </a:lnSpc>
              <a:buFont typeface="Wingdings" panose="05000000000000000000" pitchFamily="2" charset="2"/>
              <a:buChar char="§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US" sz="2400" dirty="0" err="1"/>
              <a:t>Kongesti</a:t>
            </a:r>
            <a:r>
              <a:rPr lang="en-US" sz="2400" dirty="0"/>
              <a:t> </a:t>
            </a:r>
            <a:r>
              <a:rPr lang="en-US" sz="2400" dirty="0" err="1"/>
              <a:t>pada</a:t>
            </a:r>
            <a:r>
              <a:rPr lang="en-US" sz="2400" dirty="0"/>
              <a:t> </a:t>
            </a:r>
            <a:r>
              <a:rPr lang="en-US" sz="2400" dirty="0" err="1"/>
              <a:t>jaringan</a:t>
            </a:r>
            <a:endParaRPr lang="en-US" sz="2400" dirty="0"/>
          </a:p>
          <a:p>
            <a:pPr lvl="1" algn="just" defTabSz="457200">
              <a:lnSpc>
                <a:spcPct val="87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US" sz="2400" dirty="0" err="1"/>
              <a:t>Semakin</a:t>
            </a:r>
            <a:r>
              <a:rPr lang="en-US" sz="2400" dirty="0"/>
              <a:t> </a:t>
            </a:r>
            <a:r>
              <a:rPr lang="en-US" sz="2400" dirty="0" err="1"/>
              <a:t>banyak</a:t>
            </a:r>
            <a:r>
              <a:rPr lang="en-US" sz="2400" dirty="0"/>
              <a:t> host yang </a:t>
            </a:r>
            <a:r>
              <a:rPr lang="en-US" sz="2400" dirty="0" err="1"/>
              <a:t>terhubung</a:t>
            </a:r>
            <a:r>
              <a:rPr lang="en-US" sz="2400" dirty="0"/>
              <a:t> </a:t>
            </a:r>
            <a:r>
              <a:rPr lang="en-US" sz="2400" dirty="0" err="1"/>
              <a:t>dalam</a:t>
            </a:r>
            <a:r>
              <a:rPr lang="en-US" sz="2400" dirty="0"/>
              <a:t> </a:t>
            </a:r>
            <a:r>
              <a:rPr lang="en-US" sz="2400" dirty="0" err="1"/>
              <a:t>satu</a:t>
            </a:r>
            <a:r>
              <a:rPr lang="en-US" sz="2400" dirty="0"/>
              <a:t> media </a:t>
            </a:r>
            <a:r>
              <a:rPr lang="en-US" sz="2400" dirty="0" err="1"/>
              <a:t>akan</a:t>
            </a:r>
            <a:r>
              <a:rPr lang="en-US" sz="2400" dirty="0"/>
              <a:t> </a:t>
            </a:r>
            <a:r>
              <a:rPr lang="en-US" sz="2400" dirty="0" err="1"/>
              <a:t>menurunkan</a:t>
            </a:r>
            <a:r>
              <a:rPr lang="en-US" sz="2400" dirty="0"/>
              <a:t> </a:t>
            </a:r>
            <a:r>
              <a:rPr lang="en-US" sz="2400" dirty="0" err="1"/>
              <a:t>performasi</a:t>
            </a:r>
            <a:r>
              <a:rPr lang="en-US" sz="2400" dirty="0"/>
              <a:t> </a:t>
            </a:r>
            <a:r>
              <a:rPr lang="en-US" sz="2400" dirty="0" err="1"/>
              <a:t>dari</a:t>
            </a:r>
            <a:r>
              <a:rPr lang="en-US" sz="2400" dirty="0"/>
              <a:t> </a:t>
            </a:r>
            <a:r>
              <a:rPr lang="en-US" sz="2400" dirty="0" err="1"/>
              <a:t>jaringan</a:t>
            </a:r>
            <a:r>
              <a:rPr lang="en-US" sz="2400" dirty="0"/>
              <a:t>. </a:t>
            </a:r>
            <a:endParaRPr lang="en-GB" sz="2400" dirty="0"/>
          </a:p>
          <a:p>
            <a:pPr marL="457200" indent="-457200" algn="just" defTabSz="457200">
              <a:lnSpc>
                <a:spcPct val="87000"/>
              </a:lnSpc>
              <a:buFont typeface="Wingdings" panose="05000000000000000000" pitchFamily="2" charset="2"/>
              <a:buChar char="§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GB" sz="2400" dirty="0" err="1"/>
              <a:t>Kebutuhan</a:t>
            </a:r>
            <a:r>
              <a:rPr lang="en-GB" sz="2400" dirty="0"/>
              <a:t> </a:t>
            </a:r>
            <a:r>
              <a:rPr lang="en-GB" sz="2400" dirty="0" err="1"/>
              <a:t>keamanan</a:t>
            </a:r>
            <a:r>
              <a:rPr lang="en-GB" sz="2400" dirty="0"/>
              <a:t> </a:t>
            </a:r>
            <a:r>
              <a:rPr lang="en-GB" sz="2400" dirty="0" err="1"/>
              <a:t>jaringan</a:t>
            </a:r>
            <a:endParaRPr lang="en-GB" sz="2400" dirty="0"/>
          </a:p>
          <a:p>
            <a:pPr algn="just" defTabSz="457200">
              <a:lnSpc>
                <a:spcPct val="87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endParaRPr lang="en-GB" sz="2400" dirty="0"/>
          </a:p>
          <a:p>
            <a:pPr marL="457200" indent="-457200" algn="just" defTabSz="457200">
              <a:lnSpc>
                <a:spcPct val="87000"/>
              </a:lnSpc>
              <a:buAutoNum type="alphaLcPeriod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endParaRPr lang="en-GB" sz="2400" dirty="0"/>
          </a:p>
        </p:txBody>
      </p:sp>
      <p:sp>
        <p:nvSpPr>
          <p:cNvPr id="5" name="Rectangle 4"/>
          <p:cNvSpPr/>
          <p:nvPr/>
        </p:nvSpPr>
        <p:spPr>
          <a:xfrm>
            <a:off x="1049213" y="2348880"/>
            <a:ext cx="10441160" cy="4136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just" defTabSz="457200" eaLnBrk="1" hangingPunct="1">
              <a:lnSpc>
                <a:spcPct val="87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8337495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asil gambar untuk logo elnus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911424" y="836712"/>
            <a:ext cx="110172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err="1">
                <a:solidFill>
                  <a:schemeClr val="bg1"/>
                </a:solidFill>
              </a:rPr>
              <a:t>Pengalamatan</a:t>
            </a:r>
            <a:r>
              <a:rPr lang="id-ID" sz="2400" b="1" dirty="0">
                <a:solidFill>
                  <a:schemeClr val="bg1"/>
                </a:solidFill>
              </a:rPr>
              <a:t> Jaringan </a:t>
            </a:r>
            <a:r>
              <a:rPr lang="en-US" dirty="0">
                <a:solidFill>
                  <a:schemeClr val="bg1"/>
                </a:solidFill>
              </a:rPr>
              <a:t>	</a:t>
            </a:r>
            <a:r>
              <a:rPr lang="en-US" b="1" dirty="0">
                <a:solidFill>
                  <a:schemeClr val="accent5">
                    <a:lumMod val="25000"/>
                  </a:schemeClr>
                </a:solidFill>
              </a:rPr>
              <a:t> 						</a:t>
            </a:r>
            <a:r>
              <a:rPr lang="en-US" sz="2400" b="1" dirty="0" err="1">
                <a:solidFill>
                  <a:schemeClr val="bg1"/>
                </a:solidFill>
                <a:latin typeface="+mj-lt"/>
              </a:rPr>
              <a:t>Pelatihan</a:t>
            </a:r>
            <a:endParaRPr 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055440" y="1628800"/>
            <a:ext cx="10441160" cy="13775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defTabSz="457200">
              <a:lnSpc>
                <a:spcPct val="87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GB" sz="2400" dirty="0"/>
              <a:t>SUBNETTING – </a:t>
            </a:r>
            <a:r>
              <a:rPr lang="en-GB" sz="2400" dirty="0" err="1"/>
              <a:t>Latar</a:t>
            </a:r>
            <a:r>
              <a:rPr lang="en-GB" sz="2400" dirty="0"/>
              <a:t> </a:t>
            </a:r>
            <a:r>
              <a:rPr lang="en-GB" sz="2400" dirty="0" err="1"/>
              <a:t>Belakang</a:t>
            </a:r>
            <a:endParaRPr lang="en-GB" sz="2400" dirty="0"/>
          </a:p>
          <a:p>
            <a:pPr algn="just" defTabSz="457200">
              <a:lnSpc>
                <a:spcPct val="87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endParaRPr lang="en-GB" sz="2400" dirty="0"/>
          </a:p>
          <a:p>
            <a:pPr algn="just" defTabSz="457200">
              <a:lnSpc>
                <a:spcPct val="87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endParaRPr lang="en-GB" sz="2400" dirty="0"/>
          </a:p>
          <a:p>
            <a:pPr marL="457200" indent="-457200" algn="just" defTabSz="457200">
              <a:lnSpc>
                <a:spcPct val="87000"/>
              </a:lnSpc>
              <a:buAutoNum type="alphaLcPeriod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endParaRPr lang="en-GB" sz="2400" dirty="0"/>
          </a:p>
        </p:txBody>
      </p:sp>
      <p:sp>
        <p:nvSpPr>
          <p:cNvPr id="5" name="Rectangle 4"/>
          <p:cNvSpPr/>
          <p:nvPr/>
        </p:nvSpPr>
        <p:spPr>
          <a:xfrm>
            <a:off x="1049213" y="2348880"/>
            <a:ext cx="10441160" cy="4136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just" defTabSz="457200" eaLnBrk="1" hangingPunct="1">
              <a:lnSpc>
                <a:spcPct val="87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endParaRPr lang="en-GB" sz="2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5202" y="4022737"/>
            <a:ext cx="4618761" cy="250089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7401" y="4389545"/>
            <a:ext cx="3098477" cy="213408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18761" y="2920803"/>
            <a:ext cx="3005341" cy="212651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185202" y="3555588"/>
            <a:ext cx="20444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err="1"/>
              <a:t>Subnetting</a:t>
            </a:r>
            <a:r>
              <a:rPr lang="en-US" sz="1200" b="1" dirty="0"/>
              <a:t> by Location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881270" y="2459138"/>
            <a:ext cx="27894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Communicating between</a:t>
            </a:r>
          </a:p>
          <a:p>
            <a:pPr algn="ctr"/>
            <a:r>
              <a:rPr lang="en-US" sz="1200" b="1" dirty="0"/>
              <a:t> Networks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780356" y="4044101"/>
            <a:ext cx="26621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err="1"/>
              <a:t>Subnetting</a:t>
            </a:r>
            <a:r>
              <a:rPr lang="en-US" sz="1200" b="1" dirty="0"/>
              <a:t> by Device Type</a:t>
            </a:r>
          </a:p>
        </p:txBody>
      </p:sp>
    </p:spTree>
    <p:extLst>
      <p:ext uri="{BB962C8B-B14F-4D97-AF65-F5344CB8AC3E}">
        <p14:creationId xmlns:p14="http://schemas.microsoft.com/office/powerpoint/2010/main" val="28009916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asil gambar untuk logo elnus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911424" y="836712"/>
            <a:ext cx="110172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err="1">
                <a:solidFill>
                  <a:schemeClr val="bg1"/>
                </a:solidFill>
              </a:rPr>
              <a:t>Pengalamatan</a:t>
            </a:r>
            <a:r>
              <a:rPr lang="id-ID" sz="2400" b="1" dirty="0">
                <a:solidFill>
                  <a:schemeClr val="bg1"/>
                </a:solidFill>
              </a:rPr>
              <a:t> Jaringan </a:t>
            </a:r>
            <a:r>
              <a:rPr lang="en-US" dirty="0">
                <a:solidFill>
                  <a:schemeClr val="bg1"/>
                </a:solidFill>
              </a:rPr>
              <a:t>	</a:t>
            </a:r>
            <a:r>
              <a:rPr lang="en-US" b="1" dirty="0">
                <a:solidFill>
                  <a:schemeClr val="accent5">
                    <a:lumMod val="25000"/>
                  </a:schemeClr>
                </a:solidFill>
              </a:rPr>
              <a:t> 						</a:t>
            </a:r>
            <a:r>
              <a:rPr lang="en-US" sz="2400" b="1" dirty="0" err="1">
                <a:solidFill>
                  <a:schemeClr val="bg1"/>
                </a:solidFill>
                <a:latin typeface="+mj-lt"/>
              </a:rPr>
              <a:t>Pelatihan</a:t>
            </a:r>
            <a:endParaRPr 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055440" y="1628800"/>
            <a:ext cx="10441160" cy="13775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defTabSz="457200">
              <a:lnSpc>
                <a:spcPct val="87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GB" sz="2400" dirty="0"/>
              <a:t>SUBNETTING – </a:t>
            </a:r>
            <a:r>
              <a:rPr lang="en-GB" sz="2400" dirty="0" err="1"/>
              <a:t>Pembentukan</a:t>
            </a:r>
            <a:r>
              <a:rPr lang="en-GB" sz="2400" dirty="0"/>
              <a:t> </a:t>
            </a:r>
            <a:r>
              <a:rPr lang="en-GB" sz="2400" dirty="0" err="1"/>
              <a:t>Subnetting</a:t>
            </a:r>
            <a:endParaRPr lang="en-GB" sz="2400" dirty="0"/>
          </a:p>
          <a:p>
            <a:pPr algn="just" defTabSz="457200">
              <a:lnSpc>
                <a:spcPct val="87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endParaRPr lang="en-GB" sz="2400" dirty="0"/>
          </a:p>
          <a:p>
            <a:pPr algn="just" defTabSz="457200">
              <a:lnSpc>
                <a:spcPct val="87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endParaRPr lang="en-GB" sz="2400" dirty="0"/>
          </a:p>
          <a:p>
            <a:pPr marL="457200" indent="-457200" algn="just" defTabSz="457200">
              <a:lnSpc>
                <a:spcPct val="87000"/>
              </a:lnSpc>
              <a:buAutoNum type="alphaLcPeriod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endParaRPr lang="en-GB" sz="2400" dirty="0"/>
          </a:p>
        </p:txBody>
      </p:sp>
      <p:sp>
        <p:nvSpPr>
          <p:cNvPr id="5" name="Rectangle 4"/>
          <p:cNvSpPr/>
          <p:nvPr/>
        </p:nvSpPr>
        <p:spPr>
          <a:xfrm>
            <a:off x="1055440" y="2395495"/>
            <a:ext cx="10441160" cy="4136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just" defTabSz="457200" eaLnBrk="1" hangingPunct="1">
              <a:lnSpc>
                <a:spcPct val="87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endParaRPr lang="en-GB" sz="24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7452" y="2326188"/>
            <a:ext cx="8639175" cy="3790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064629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asil gambar untuk logo elnus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911424" y="836712"/>
            <a:ext cx="110172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err="1">
                <a:solidFill>
                  <a:schemeClr val="bg1"/>
                </a:solidFill>
              </a:rPr>
              <a:t>Pengalamatan</a:t>
            </a:r>
            <a:r>
              <a:rPr lang="id-ID" sz="2400" b="1" dirty="0">
                <a:solidFill>
                  <a:schemeClr val="bg1"/>
                </a:solidFill>
              </a:rPr>
              <a:t> Jaringan </a:t>
            </a:r>
            <a:r>
              <a:rPr lang="en-US" dirty="0">
                <a:solidFill>
                  <a:schemeClr val="bg1"/>
                </a:solidFill>
              </a:rPr>
              <a:t>	</a:t>
            </a:r>
            <a:r>
              <a:rPr lang="en-US" b="1" dirty="0">
                <a:solidFill>
                  <a:schemeClr val="accent5">
                    <a:lumMod val="25000"/>
                  </a:schemeClr>
                </a:solidFill>
              </a:rPr>
              <a:t> 						</a:t>
            </a:r>
            <a:r>
              <a:rPr lang="en-US" sz="2400" b="1" dirty="0" err="1">
                <a:solidFill>
                  <a:schemeClr val="bg1"/>
                </a:solidFill>
                <a:latin typeface="+mj-lt"/>
              </a:rPr>
              <a:t>Pelatihan</a:t>
            </a:r>
            <a:endParaRPr 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055440" y="1628800"/>
            <a:ext cx="10441160" cy="23414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defTabSz="457200">
              <a:lnSpc>
                <a:spcPct val="87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GB" sz="2400" dirty="0"/>
              <a:t>SUBNETTING – </a:t>
            </a:r>
            <a:r>
              <a:rPr lang="en-GB" sz="2400" dirty="0" err="1"/>
              <a:t>Pembentukan</a:t>
            </a:r>
            <a:r>
              <a:rPr lang="en-GB" sz="2400" dirty="0"/>
              <a:t> </a:t>
            </a:r>
            <a:r>
              <a:rPr lang="en-GB" sz="2400" dirty="0" err="1"/>
              <a:t>Subnetting</a:t>
            </a:r>
            <a:endParaRPr lang="en-GB" sz="2400" dirty="0"/>
          </a:p>
          <a:p>
            <a:pPr algn="just" defTabSz="457200">
              <a:lnSpc>
                <a:spcPct val="87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endParaRPr lang="en-GB" sz="2400" dirty="0"/>
          </a:p>
          <a:p>
            <a:pPr algn="just" defTabSz="457200">
              <a:lnSpc>
                <a:spcPct val="87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GB" sz="2400" dirty="0" err="1"/>
              <a:t>Dalam</a:t>
            </a:r>
            <a:r>
              <a:rPr lang="en-GB" sz="2400" dirty="0"/>
              <a:t> </a:t>
            </a:r>
            <a:r>
              <a:rPr lang="en-GB" sz="2400" dirty="0" err="1"/>
              <a:t>membentuk</a:t>
            </a:r>
            <a:r>
              <a:rPr lang="en-GB" sz="2400" dirty="0"/>
              <a:t> </a:t>
            </a:r>
            <a:r>
              <a:rPr lang="en-GB" sz="2400" dirty="0" err="1"/>
              <a:t>subnetting</a:t>
            </a:r>
            <a:r>
              <a:rPr lang="en-GB" sz="2400" dirty="0"/>
              <a:t> </a:t>
            </a:r>
            <a:r>
              <a:rPr lang="en-GB" sz="2400" dirty="0" err="1"/>
              <a:t>dapat</a:t>
            </a:r>
            <a:r>
              <a:rPr lang="en-GB" sz="2400" dirty="0"/>
              <a:t> </a:t>
            </a:r>
            <a:r>
              <a:rPr lang="en-GB" sz="2400" dirty="0" err="1"/>
              <a:t>didasarkan</a:t>
            </a:r>
            <a:r>
              <a:rPr lang="en-GB" sz="2400" dirty="0"/>
              <a:t>:</a:t>
            </a:r>
          </a:p>
          <a:p>
            <a:pPr marL="342900" indent="-342900" algn="just" defTabSz="457200">
              <a:lnSpc>
                <a:spcPct val="87000"/>
              </a:lnSpc>
              <a:buFont typeface="Arial" panose="020B0604020202020204" pitchFamily="34" charset="0"/>
              <a:buChar char="•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GB" sz="2400" dirty="0" err="1"/>
              <a:t>Jumlah</a:t>
            </a:r>
            <a:r>
              <a:rPr lang="en-GB" sz="2400" dirty="0"/>
              <a:t> </a:t>
            </a:r>
            <a:r>
              <a:rPr lang="en-GB" sz="2400" dirty="0" err="1"/>
              <a:t>jaringan</a:t>
            </a:r>
            <a:endParaRPr lang="en-GB" sz="2400" dirty="0"/>
          </a:p>
          <a:p>
            <a:pPr marL="342900" indent="-342900" algn="just" defTabSz="457200">
              <a:lnSpc>
                <a:spcPct val="87000"/>
              </a:lnSpc>
              <a:buFont typeface="Arial" panose="020B0604020202020204" pitchFamily="34" charset="0"/>
              <a:buChar char="•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GB" sz="2400" dirty="0" err="1"/>
              <a:t>Jumlah</a:t>
            </a:r>
            <a:r>
              <a:rPr lang="en-GB" sz="2400" dirty="0"/>
              <a:t> host</a:t>
            </a:r>
          </a:p>
          <a:p>
            <a:pPr algn="just" defTabSz="457200">
              <a:lnSpc>
                <a:spcPct val="87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endParaRPr lang="en-GB" sz="2400" dirty="0"/>
          </a:p>
          <a:p>
            <a:pPr marL="457200" indent="-457200" algn="just" defTabSz="457200">
              <a:lnSpc>
                <a:spcPct val="87000"/>
              </a:lnSpc>
              <a:buAutoNum type="alphaLcPeriod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endParaRPr lang="en-GB" sz="2400" dirty="0"/>
          </a:p>
        </p:txBody>
      </p:sp>
      <p:sp>
        <p:nvSpPr>
          <p:cNvPr id="5" name="Rectangle 4"/>
          <p:cNvSpPr/>
          <p:nvPr/>
        </p:nvSpPr>
        <p:spPr>
          <a:xfrm>
            <a:off x="1055440" y="2395495"/>
            <a:ext cx="10441160" cy="4136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just" defTabSz="457200" eaLnBrk="1" hangingPunct="1">
              <a:lnSpc>
                <a:spcPct val="87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34242485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asil gambar untuk logo elnus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911424" y="836712"/>
            <a:ext cx="110172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err="1">
                <a:solidFill>
                  <a:schemeClr val="bg1"/>
                </a:solidFill>
              </a:rPr>
              <a:t>Pengalamatan</a:t>
            </a:r>
            <a:r>
              <a:rPr lang="id-ID" sz="2400" b="1" dirty="0">
                <a:solidFill>
                  <a:schemeClr val="bg1"/>
                </a:solidFill>
              </a:rPr>
              <a:t> Jaringan </a:t>
            </a:r>
            <a:r>
              <a:rPr lang="en-US" dirty="0">
                <a:solidFill>
                  <a:schemeClr val="bg1"/>
                </a:solidFill>
              </a:rPr>
              <a:t>	</a:t>
            </a:r>
            <a:r>
              <a:rPr lang="en-US" b="1" dirty="0">
                <a:solidFill>
                  <a:schemeClr val="accent5">
                    <a:lumMod val="25000"/>
                  </a:schemeClr>
                </a:solidFill>
              </a:rPr>
              <a:t> 						</a:t>
            </a:r>
            <a:r>
              <a:rPr lang="en-US" sz="2400" b="1" dirty="0" err="1">
                <a:solidFill>
                  <a:schemeClr val="bg1"/>
                </a:solidFill>
                <a:latin typeface="+mj-lt"/>
              </a:rPr>
              <a:t>Pelatihan</a:t>
            </a:r>
            <a:endParaRPr 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055440" y="1628800"/>
            <a:ext cx="10441160" cy="4136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defTabSz="457200">
              <a:lnSpc>
                <a:spcPct val="87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GB" sz="2400" dirty="0"/>
              <a:t>SUBNETTING – </a:t>
            </a:r>
            <a:r>
              <a:rPr lang="en-GB" sz="2400" dirty="0" err="1"/>
              <a:t>Pembentukan</a:t>
            </a:r>
            <a:r>
              <a:rPr lang="en-GB" sz="2400" dirty="0"/>
              <a:t> </a:t>
            </a:r>
            <a:r>
              <a:rPr lang="en-GB" sz="2400" dirty="0" err="1"/>
              <a:t>Subnetting</a:t>
            </a:r>
            <a:endParaRPr lang="en-GB" sz="2400" dirty="0"/>
          </a:p>
        </p:txBody>
      </p:sp>
      <p:sp>
        <p:nvSpPr>
          <p:cNvPr id="7" name="Rectangle 6"/>
          <p:cNvSpPr/>
          <p:nvPr/>
        </p:nvSpPr>
        <p:spPr>
          <a:xfrm>
            <a:off x="8400256" y="3613763"/>
            <a:ext cx="3600400" cy="57606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lvl="1" algn="ctr"/>
            <a:r>
              <a:rPr lang="en-US" b="1" dirty="0"/>
              <a:t>2</a:t>
            </a:r>
            <a:r>
              <a:rPr lang="en-US" b="1" baseline="30000" dirty="0"/>
              <a:t>x</a:t>
            </a:r>
            <a:r>
              <a:rPr lang="en-US" b="1" dirty="0"/>
              <a:t> ≥  </a:t>
            </a:r>
            <a:r>
              <a:rPr lang="en-US" b="1" dirty="0" err="1"/>
              <a:t>jumlah</a:t>
            </a:r>
            <a:r>
              <a:rPr lang="en-US" b="1" dirty="0"/>
              <a:t> subnet</a:t>
            </a:r>
            <a:r>
              <a:rPr lang="en-US" dirty="0"/>
              <a:t>.</a:t>
            </a:r>
          </a:p>
        </p:txBody>
      </p:sp>
      <p:sp>
        <p:nvSpPr>
          <p:cNvPr id="5" name="Rectangle 4"/>
          <p:cNvSpPr/>
          <p:nvPr/>
        </p:nvSpPr>
        <p:spPr>
          <a:xfrm>
            <a:off x="5749346" y="2317578"/>
            <a:ext cx="6096000" cy="394774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 defTabSz="457200">
              <a:lnSpc>
                <a:spcPct val="87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GB" b="1" dirty="0" err="1"/>
              <a:t>Langkah-langkah</a:t>
            </a:r>
            <a:r>
              <a:rPr lang="en-GB" b="1" dirty="0"/>
              <a:t> </a:t>
            </a:r>
            <a:r>
              <a:rPr lang="en-GB" b="1" dirty="0" err="1"/>
              <a:t>membentuk</a:t>
            </a:r>
            <a:r>
              <a:rPr lang="en-GB" b="1" dirty="0"/>
              <a:t> </a:t>
            </a:r>
            <a:r>
              <a:rPr lang="en-GB" b="1" dirty="0" err="1"/>
              <a:t>Subnetting</a:t>
            </a:r>
            <a:r>
              <a:rPr lang="en-GB" b="1" dirty="0"/>
              <a:t> </a:t>
            </a:r>
            <a:r>
              <a:rPr lang="en-GB" b="1" dirty="0" err="1"/>
              <a:t>berdasarkan</a:t>
            </a:r>
            <a:r>
              <a:rPr lang="en-GB" b="1" dirty="0"/>
              <a:t> </a:t>
            </a:r>
            <a:r>
              <a:rPr lang="en-GB" b="1" dirty="0" err="1"/>
              <a:t>jumlah</a:t>
            </a:r>
            <a:r>
              <a:rPr lang="en-GB" b="1" dirty="0"/>
              <a:t> network </a:t>
            </a:r>
            <a:r>
              <a:rPr lang="en-GB" b="1" dirty="0" err="1"/>
              <a:t>atau</a:t>
            </a:r>
            <a:r>
              <a:rPr lang="en-GB" b="1" dirty="0"/>
              <a:t> subnet:</a:t>
            </a:r>
          </a:p>
          <a:p>
            <a:pPr marL="457200" indent="-457200" algn="just" defTabSz="457200">
              <a:lnSpc>
                <a:spcPct val="87000"/>
              </a:lnSpc>
              <a:buAutoNum type="arabicPeriod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US" dirty="0" err="1"/>
              <a:t>Menentukan</a:t>
            </a:r>
            <a:r>
              <a:rPr lang="en-US" dirty="0"/>
              <a:t> </a:t>
            </a:r>
            <a:r>
              <a:rPr lang="en-US" dirty="0" err="1"/>
              <a:t>jumlah</a:t>
            </a:r>
            <a:r>
              <a:rPr lang="en-US" dirty="0"/>
              <a:t> </a:t>
            </a:r>
            <a:r>
              <a:rPr lang="en-US" dirty="0" err="1"/>
              <a:t>jaringan</a:t>
            </a:r>
            <a:r>
              <a:rPr lang="en-US" dirty="0"/>
              <a:t> </a:t>
            </a:r>
            <a:r>
              <a:rPr lang="en-US" dirty="0" err="1"/>
              <a:t>atau</a:t>
            </a:r>
            <a:r>
              <a:rPr lang="en-US" dirty="0"/>
              <a:t> subnet yang </a:t>
            </a:r>
            <a:r>
              <a:rPr lang="en-US" dirty="0" err="1"/>
              <a:t>dibutuhkan</a:t>
            </a:r>
            <a:endParaRPr lang="en-US" dirty="0"/>
          </a:p>
          <a:p>
            <a:pPr marL="457200" indent="-457200" algn="just" defTabSz="457200">
              <a:lnSpc>
                <a:spcPct val="87000"/>
              </a:lnSpc>
              <a:buAutoNum type="arabicPeriod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de-DE" dirty="0"/>
              <a:t>Menghitung jumlah bit 1 yang diwakili oleh x berdasarkan rumus </a:t>
            </a:r>
          </a:p>
          <a:p>
            <a:pPr algn="just" defTabSz="457200">
              <a:lnSpc>
                <a:spcPct val="87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endParaRPr lang="de-DE" dirty="0"/>
          </a:p>
          <a:p>
            <a:pPr algn="just" defTabSz="457200">
              <a:lnSpc>
                <a:spcPct val="87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endParaRPr lang="de-DE" dirty="0"/>
          </a:p>
          <a:p>
            <a:pPr algn="just" defTabSz="457200">
              <a:lnSpc>
                <a:spcPct val="87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US" dirty="0"/>
              <a:t>3. </a:t>
            </a:r>
            <a:r>
              <a:rPr lang="en-US" dirty="0" err="1"/>
              <a:t>Jumlah</a:t>
            </a:r>
            <a:r>
              <a:rPr lang="en-US" dirty="0"/>
              <a:t> bit </a:t>
            </a:r>
            <a:r>
              <a:rPr lang="en-US" dirty="0" err="1"/>
              <a:t>hostID</a:t>
            </a:r>
            <a:r>
              <a:rPr lang="en-US" dirty="0"/>
              <a:t> </a:t>
            </a:r>
            <a:r>
              <a:rPr lang="en-US" dirty="0" err="1"/>
              <a:t>baru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HosiID</a:t>
            </a:r>
            <a:r>
              <a:rPr lang="en-US" dirty="0"/>
              <a:t> lama </a:t>
            </a:r>
            <a:r>
              <a:rPr lang="en-US" dirty="0" err="1"/>
              <a:t>dikurangi</a:t>
            </a:r>
            <a:r>
              <a:rPr lang="en-US" dirty="0"/>
              <a:t> </a:t>
            </a:r>
            <a:r>
              <a:rPr lang="en-US" dirty="0" err="1"/>
              <a:t>jumlah</a:t>
            </a:r>
            <a:r>
              <a:rPr lang="en-US" dirty="0"/>
              <a:t> bit </a:t>
            </a:r>
            <a:r>
              <a:rPr lang="en-US" dirty="0" err="1"/>
              <a:t>nomor</a:t>
            </a:r>
            <a:r>
              <a:rPr lang="en-US" dirty="0"/>
              <a:t> 2</a:t>
            </a:r>
          </a:p>
          <a:p>
            <a:pPr algn="just" defTabSz="457200">
              <a:lnSpc>
                <a:spcPct val="87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US" dirty="0"/>
              <a:t>4. </a:t>
            </a:r>
            <a:r>
              <a:rPr lang="nn-NO" dirty="0"/>
              <a:t>Isi subnetID dengan 1 dan jumlahkan dengan NetIDLama.</a:t>
            </a:r>
          </a:p>
          <a:p>
            <a:pPr marL="457200" indent="-457200" algn="just" defTabSz="457200">
              <a:lnSpc>
                <a:spcPct val="87000"/>
              </a:lnSpc>
              <a:buAutoNum type="arabicPeriod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endParaRPr lang="nn-NO" dirty="0"/>
          </a:p>
          <a:p>
            <a:pPr algn="just" defTabSz="457200">
              <a:lnSpc>
                <a:spcPct val="87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nn-NO" dirty="0"/>
              <a:t>Contoh </a:t>
            </a:r>
          </a:p>
          <a:p>
            <a:pPr algn="just" defTabSz="457200">
              <a:lnSpc>
                <a:spcPct val="87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nn-NO" dirty="0"/>
              <a:t>Jaringan yang diberikan adalah 192.168.10.0/24 dalam kelas C dan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375" y="2324082"/>
            <a:ext cx="5103033" cy="3155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6482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asil gambar untuk logo elnus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911424" y="836712"/>
            <a:ext cx="110172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err="1">
                <a:solidFill>
                  <a:schemeClr val="bg1"/>
                </a:solidFill>
                <a:latin typeface="+mj-lt"/>
              </a:rPr>
              <a:t>Pengalamatan</a:t>
            </a:r>
            <a:r>
              <a:rPr lang="id-ID" sz="2400" b="1" dirty="0">
                <a:solidFill>
                  <a:schemeClr val="bg1"/>
                </a:solidFill>
                <a:latin typeface="+mj-lt"/>
              </a:rPr>
              <a:t> Jaringan </a:t>
            </a:r>
            <a:r>
              <a:rPr lang="en-US" sz="2400" dirty="0">
                <a:solidFill>
                  <a:schemeClr val="bg1"/>
                </a:solidFill>
                <a:latin typeface="+mj-lt"/>
              </a:rPr>
              <a:t>	</a:t>
            </a:r>
            <a:r>
              <a:rPr lang="en-US" dirty="0">
                <a:solidFill>
                  <a:schemeClr val="bg1"/>
                </a:solidFill>
              </a:rPr>
              <a:t>				</a:t>
            </a:r>
            <a:r>
              <a:rPr lang="en-US" b="1" dirty="0">
                <a:solidFill>
                  <a:schemeClr val="accent5">
                    <a:lumMod val="25000"/>
                  </a:schemeClr>
                </a:solidFill>
              </a:rPr>
              <a:t> 	</a:t>
            </a:r>
            <a:r>
              <a:rPr lang="en-US" sz="2400" b="1" dirty="0" err="1">
                <a:solidFill>
                  <a:schemeClr val="bg1"/>
                </a:solidFill>
                <a:latin typeface="+mj-lt"/>
              </a:rPr>
              <a:t>Pelatihan</a:t>
            </a:r>
            <a:endParaRPr 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55440" y="1310632"/>
            <a:ext cx="10369152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Deskripsi</a:t>
            </a:r>
            <a:r>
              <a:rPr lang="en-US" dirty="0"/>
              <a:t> </a:t>
            </a:r>
            <a:r>
              <a:rPr lang="en-US" dirty="0" err="1"/>
              <a:t>Singkat</a:t>
            </a:r>
            <a:r>
              <a:rPr lang="en-US" dirty="0"/>
              <a:t> </a:t>
            </a:r>
            <a:r>
              <a:rPr lang="en-US" dirty="0" err="1"/>
              <a:t>mengenai</a:t>
            </a:r>
            <a:r>
              <a:rPr lang="en-US" dirty="0"/>
              <a:t> </a:t>
            </a:r>
            <a:r>
              <a:rPr lang="en-US" dirty="0" err="1"/>
              <a:t>Topik</a:t>
            </a:r>
            <a:endParaRPr lang="en-US" dirty="0"/>
          </a:p>
          <a:p>
            <a:pPr lvl="1" algn="just"/>
            <a:r>
              <a:rPr lang="id-ID" b="1" dirty="0"/>
              <a:t>Mata Pelatihan ini memfasilitasi pembentukan kompetensi dalam merancang pengalamatan jaringan komputer sehingga jaringan bekerja dengan baik.</a:t>
            </a:r>
            <a:endParaRPr lang="en-US" b="1" dirty="0"/>
          </a:p>
          <a:p>
            <a:pPr lvl="1" algn="just"/>
            <a:endParaRPr lang="en-US" dirty="0"/>
          </a:p>
          <a:p>
            <a:pPr algn="just"/>
            <a:r>
              <a:rPr lang="en-US" dirty="0" err="1"/>
              <a:t>Tujuan</a:t>
            </a:r>
            <a:r>
              <a:rPr lang="en-US" dirty="0"/>
              <a:t> </a:t>
            </a:r>
            <a:r>
              <a:rPr lang="en-US" dirty="0" err="1"/>
              <a:t>Pelatihan</a:t>
            </a:r>
            <a:endParaRPr lang="en-US" dirty="0"/>
          </a:p>
          <a:p>
            <a:pPr lvl="1" algn="just"/>
            <a:r>
              <a:rPr lang="id-ID" b="1" dirty="0"/>
              <a:t>Setelah mengikuti seluruh rangkaian pembelajaran pada mata pelatihan ini, peserta mampu merancang pengalamatan jaringan komputer sehingga jaringan bekerja dengan baik.</a:t>
            </a:r>
            <a:endParaRPr lang="en-US" b="1" dirty="0"/>
          </a:p>
          <a:p>
            <a:endParaRPr lang="en-US" dirty="0"/>
          </a:p>
          <a:p>
            <a:r>
              <a:rPr lang="en-US" dirty="0" err="1"/>
              <a:t>Materi</a:t>
            </a:r>
            <a:r>
              <a:rPr lang="en-US" dirty="0"/>
              <a:t> Yang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disampaikan</a:t>
            </a:r>
            <a:r>
              <a:rPr lang="en-US" dirty="0"/>
              <a:t>:</a:t>
            </a:r>
          </a:p>
          <a:p>
            <a:r>
              <a:rPr lang="en-US" b="1" dirty="0"/>
              <a:t>1.</a:t>
            </a:r>
            <a:r>
              <a:rPr lang="en-GB" b="1" dirty="0"/>
              <a:t> IP Address </a:t>
            </a:r>
            <a:r>
              <a:rPr lang="en-GB" b="1" dirty="0" err="1"/>
              <a:t>versi</a:t>
            </a:r>
            <a:r>
              <a:rPr lang="en-GB" b="1" dirty="0"/>
              <a:t> 4</a:t>
            </a:r>
          </a:p>
          <a:p>
            <a:r>
              <a:rPr lang="en-US" b="1" dirty="0"/>
              <a:t>2.</a:t>
            </a:r>
            <a:r>
              <a:rPr lang="en-GB" b="1" dirty="0"/>
              <a:t> </a:t>
            </a:r>
            <a:r>
              <a:rPr lang="en-GB" b="1" dirty="0" err="1"/>
              <a:t>Subnetting</a:t>
            </a:r>
            <a:r>
              <a:rPr lang="en-GB" b="1" dirty="0"/>
              <a:t> </a:t>
            </a:r>
          </a:p>
          <a:p>
            <a:r>
              <a:rPr lang="en-GB" b="1" dirty="0"/>
              <a:t>3. VLSM</a:t>
            </a:r>
          </a:p>
          <a:p>
            <a:endParaRPr lang="en-US" dirty="0"/>
          </a:p>
          <a:p>
            <a:pPr marL="804863" indent="-804863" algn="just"/>
            <a:r>
              <a:rPr lang="en-US" dirty="0" err="1"/>
              <a:t>Tugas</a:t>
            </a:r>
            <a:r>
              <a:rPr lang="en-US" dirty="0"/>
              <a:t> : </a:t>
            </a:r>
            <a:r>
              <a:rPr lang="en-US" b="1" i="1" dirty="0" err="1"/>
              <a:t>Menentukan</a:t>
            </a:r>
            <a:r>
              <a:rPr lang="en-US" b="1" i="1" dirty="0"/>
              <a:t> </a:t>
            </a:r>
            <a:r>
              <a:rPr lang="en-US" b="1" i="1" dirty="0" err="1"/>
              <a:t>jumlah</a:t>
            </a:r>
            <a:r>
              <a:rPr lang="en-US" b="1" i="1" dirty="0"/>
              <a:t> host </a:t>
            </a:r>
            <a:r>
              <a:rPr lang="en-US" b="1" i="1" dirty="0" err="1"/>
              <a:t>jaringan</a:t>
            </a:r>
            <a:r>
              <a:rPr lang="en-US" b="1" i="1" dirty="0"/>
              <a:t>, </a:t>
            </a:r>
            <a:r>
              <a:rPr lang="en-US" b="1" i="1" dirty="0" err="1"/>
              <a:t>segmen</a:t>
            </a:r>
            <a:r>
              <a:rPr lang="en-US" b="1" i="1" dirty="0"/>
              <a:t> </a:t>
            </a:r>
            <a:r>
              <a:rPr lang="en-US" b="1" i="1" dirty="0" err="1"/>
              <a:t>alamat</a:t>
            </a:r>
            <a:r>
              <a:rPr lang="en-US" b="1" i="1" dirty="0"/>
              <a:t> </a:t>
            </a:r>
            <a:r>
              <a:rPr lang="en-US" b="1" i="1" dirty="0" err="1"/>
              <a:t>jaringan</a:t>
            </a:r>
            <a:r>
              <a:rPr lang="en-US" b="1" i="1" dirty="0"/>
              <a:t>, </a:t>
            </a:r>
            <a:r>
              <a:rPr lang="en-US" b="1" i="1" dirty="0" err="1"/>
              <a:t>dan</a:t>
            </a:r>
            <a:r>
              <a:rPr lang="en-US" b="1" i="1" dirty="0"/>
              <a:t> </a:t>
            </a:r>
            <a:r>
              <a:rPr lang="en-US" b="1" i="1" dirty="0" err="1"/>
              <a:t>memberikan</a:t>
            </a:r>
            <a:r>
              <a:rPr lang="en-US" b="1" i="1" dirty="0"/>
              <a:t> </a:t>
            </a:r>
            <a:r>
              <a:rPr lang="en-US" b="1" i="1" dirty="0" err="1"/>
              <a:t>alamat</a:t>
            </a:r>
            <a:r>
              <a:rPr lang="en-US" b="1" i="1" dirty="0"/>
              <a:t> </a:t>
            </a:r>
            <a:r>
              <a:rPr lang="en-US" b="1" i="1" dirty="0" err="1"/>
              <a:t>jaringan</a:t>
            </a:r>
            <a:r>
              <a:rPr lang="en-US" b="1" i="1" dirty="0"/>
              <a:t> </a:t>
            </a:r>
            <a:r>
              <a:rPr lang="en-US" b="1" i="1" dirty="0" err="1"/>
              <a:t>pada</a:t>
            </a:r>
            <a:r>
              <a:rPr lang="en-US" b="1" i="1" dirty="0"/>
              <a:t> host.</a:t>
            </a:r>
          </a:p>
          <a:p>
            <a:pPr marL="804863" indent="-804863"/>
            <a:endParaRPr lang="en-US" b="1" i="1" dirty="0"/>
          </a:p>
          <a:p>
            <a:r>
              <a:rPr lang="en-US" dirty="0"/>
              <a:t>Outcome/</a:t>
            </a:r>
            <a:r>
              <a:rPr lang="en-US" dirty="0" err="1"/>
              <a:t>Capaian</a:t>
            </a:r>
            <a:r>
              <a:rPr lang="en-US" dirty="0"/>
              <a:t> </a:t>
            </a:r>
            <a:r>
              <a:rPr lang="en-US" dirty="0" err="1"/>
              <a:t>Pelatihan</a:t>
            </a:r>
            <a:endParaRPr lang="en-US" dirty="0"/>
          </a:p>
          <a:p>
            <a:pPr lvl="1"/>
            <a:r>
              <a:rPr lang="id-ID" b="1" dirty="0"/>
              <a:t>Mengidentifikasi sistem operasi pada jaringan</a:t>
            </a:r>
            <a:r>
              <a:rPr lang="en-US" b="1" dirty="0"/>
              <a:t>, </a:t>
            </a:r>
            <a:r>
              <a:rPr lang="id-ID" b="1" dirty="0"/>
              <a:t>Membagi alamat jaringan pada perangkat jaringan</a:t>
            </a:r>
            <a:r>
              <a:rPr lang="en-US" b="1" dirty="0"/>
              <a:t>,  </a:t>
            </a:r>
            <a:r>
              <a:rPr lang="id-ID" b="1" dirty="0"/>
              <a:t>Mendokumentasikan pengalamatan jaringan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8468296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asil gambar untuk logo elnus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911424" y="836712"/>
            <a:ext cx="110172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err="1">
                <a:solidFill>
                  <a:schemeClr val="bg1"/>
                </a:solidFill>
              </a:rPr>
              <a:t>Pengalamatan</a:t>
            </a:r>
            <a:r>
              <a:rPr lang="id-ID" sz="2400" b="1" dirty="0">
                <a:solidFill>
                  <a:schemeClr val="bg1"/>
                </a:solidFill>
              </a:rPr>
              <a:t> Jaringan </a:t>
            </a:r>
            <a:r>
              <a:rPr lang="en-US" dirty="0">
                <a:solidFill>
                  <a:schemeClr val="bg1"/>
                </a:solidFill>
              </a:rPr>
              <a:t>	</a:t>
            </a:r>
            <a:r>
              <a:rPr lang="en-US" b="1" dirty="0">
                <a:solidFill>
                  <a:schemeClr val="accent5">
                    <a:lumMod val="25000"/>
                  </a:schemeClr>
                </a:solidFill>
              </a:rPr>
              <a:t> 						</a:t>
            </a:r>
            <a:r>
              <a:rPr lang="en-US" sz="2400" b="1" dirty="0" err="1">
                <a:solidFill>
                  <a:schemeClr val="bg1"/>
                </a:solidFill>
                <a:latin typeface="+mj-lt"/>
              </a:rPr>
              <a:t>Pelatihan</a:t>
            </a:r>
            <a:endParaRPr 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055440" y="1628800"/>
            <a:ext cx="10441160" cy="39480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defTabSz="457200">
              <a:lnSpc>
                <a:spcPct val="87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GB" sz="2400" dirty="0"/>
              <a:t>SUBNETTING – </a:t>
            </a:r>
            <a:r>
              <a:rPr lang="en-GB" sz="2400" dirty="0" err="1"/>
              <a:t>Pembentukan</a:t>
            </a:r>
            <a:r>
              <a:rPr lang="en-GB" sz="2400" dirty="0"/>
              <a:t> </a:t>
            </a:r>
            <a:r>
              <a:rPr lang="en-GB" sz="2400" dirty="0" err="1"/>
              <a:t>Subnetting</a:t>
            </a:r>
            <a:endParaRPr lang="en-GB" sz="2400" dirty="0"/>
          </a:p>
          <a:p>
            <a:pPr algn="just" defTabSz="457200">
              <a:lnSpc>
                <a:spcPct val="87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endParaRPr lang="en-GB" sz="2400" dirty="0"/>
          </a:p>
          <a:p>
            <a:pPr algn="just" defTabSz="457200">
              <a:lnSpc>
                <a:spcPct val="87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nn-NO" sz="2400" dirty="0"/>
              <a:t>Jawaban:</a:t>
            </a:r>
          </a:p>
          <a:p>
            <a:pPr algn="just" defTabSz="457200">
              <a:lnSpc>
                <a:spcPct val="87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nn-NO" sz="2400" dirty="0"/>
              <a:t>Kelas C default memiliki NetID 16 bit dan HostID 8 bit, sehingga dapat dihitung sbb:</a:t>
            </a:r>
          </a:p>
          <a:p>
            <a:pPr marL="457200" indent="-457200" algn="just" defTabSz="457200">
              <a:lnSpc>
                <a:spcPct val="87000"/>
              </a:lnSpc>
              <a:buAutoNum type="arabicPeriod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nn-NO" sz="2400" dirty="0"/>
              <a:t>Jumlah jaringan yang dibutuhkan adalah 4 subnet</a:t>
            </a:r>
          </a:p>
          <a:p>
            <a:pPr marL="457200" indent="-457200" algn="just" defTabSz="457200">
              <a:lnSpc>
                <a:spcPct val="87000"/>
              </a:lnSpc>
              <a:buAutoNum type="arabicPeriod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nn-NO" sz="2400" dirty="0"/>
              <a:t>Jumlah bit 1 adalah 2 bit</a:t>
            </a:r>
          </a:p>
          <a:p>
            <a:pPr algn="just" defTabSz="457200">
              <a:lnSpc>
                <a:spcPct val="87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endParaRPr lang="nn-NO" sz="2400" dirty="0"/>
          </a:p>
          <a:p>
            <a:pPr algn="just" defTabSz="457200">
              <a:lnSpc>
                <a:spcPct val="87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nn-NO" sz="2400" dirty="0"/>
              <a:t>3. HostID baru adalah 8 bit – 2 bit = 6 bit hostID</a:t>
            </a:r>
          </a:p>
          <a:p>
            <a:pPr algn="just" defTabSz="457200">
              <a:lnSpc>
                <a:spcPct val="87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nn-NO" sz="2400" dirty="0"/>
              <a:t>4. SubnetID baru adalah 24 bit + 2 bit = 26 bit SubnetID</a:t>
            </a:r>
          </a:p>
          <a:p>
            <a:pPr marL="457200" indent="-457200" algn="just" defTabSz="457200">
              <a:lnSpc>
                <a:spcPct val="87000"/>
              </a:lnSpc>
              <a:buAutoNum type="arabicPeriod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endParaRPr lang="en-GB" sz="2400" dirty="0"/>
          </a:p>
          <a:p>
            <a:pPr marL="457200" indent="-457200" algn="just" defTabSz="457200">
              <a:lnSpc>
                <a:spcPct val="87000"/>
              </a:lnSpc>
              <a:buAutoNum type="alphaLcPeriod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endParaRPr lang="en-GB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1670514" y="4858289"/>
            <a:ext cx="65527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11111111. 11111111. 11111111.00000000</a:t>
            </a:r>
          </a:p>
          <a:p>
            <a:r>
              <a:rPr lang="en-US" sz="2000" dirty="0" err="1"/>
              <a:t>NetID</a:t>
            </a:r>
            <a:r>
              <a:rPr lang="en-US" sz="2000" dirty="0"/>
              <a:t> Lama		         </a:t>
            </a:r>
            <a:r>
              <a:rPr lang="en-US" sz="2000" dirty="0" err="1"/>
              <a:t>HostID</a:t>
            </a:r>
            <a:r>
              <a:rPr lang="en-US" sz="2000" dirty="0"/>
              <a:t> Lama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655037" y="5877272"/>
            <a:ext cx="65527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11111111. 11111111. 11111111.11000000</a:t>
            </a:r>
          </a:p>
          <a:p>
            <a:r>
              <a:rPr lang="en-US" sz="2000" dirty="0" err="1"/>
              <a:t>NetID</a:t>
            </a:r>
            <a:r>
              <a:rPr lang="en-US" sz="2000" dirty="0"/>
              <a:t> </a:t>
            </a:r>
            <a:r>
              <a:rPr lang="en-US" sz="2000" dirty="0" err="1"/>
              <a:t>Baru</a:t>
            </a:r>
            <a:r>
              <a:rPr lang="en-US" sz="2000" dirty="0"/>
              <a:t>	                       </a:t>
            </a:r>
            <a:r>
              <a:rPr lang="en-US" sz="2000" dirty="0" err="1"/>
              <a:t>HostID</a:t>
            </a:r>
            <a:r>
              <a:rPr lang="en-US" sz="2000" dirty="0"/>
              <a:t> </a:t>
            </a:r>
            <a:r>
              <a:rPr lang="en-US" sz="2000" dirty="0" err="1"/>
              <a:t>Baru</a:t>
            </a:r>
            <a:r>
              <a:rPr lang="en-US" sz="2000" dirty="0"/>
              <a:t> </a:t>
            </a:r>
          </a:p>
        </p:txBody>
      </p:sp>
      <p:sp>
        <p:nvSpPr>
          <p:cNvPr id="8" name="Rectangle 7"/>
          <p:cNvSpPr/>
          <p:nvPr/>
        </p:nvSpPr>
        <p:spPr>
          <a:xfrm>
            <a:off x="6888088" y="3602802"/>
            <a:ext cx="3888432" cy="57606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lvl="1" algn="ctr"/>
            <a:r>
              <a:rPr lang="en-US" b="1" dirty="0"/>
              <a:t>2</a:t>
            </a:r>
            <a:r>
              <a:rPr lang="en-US" b="1" baseline="30000" dirty="0"/>
              <a:t>x</a:t>
            </a:r>
            <a:r>
              <a:rPr lang="en-US" b="1" dirty="0"/>
              <a:t> ≥  </a:t>
            </a:r>
            <a:r>
              <a:rPr lang="en-US" b="1" dirty="0" err="1"/>
              <a:t>jumlah</a:t>
            </a:r>
            <a:r>
              <a:rPr lang="en-US" b="1" dirty="0"/>
              <a:t> subnet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562099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asil gambar untuk logo elnus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911424" y="836712"/>
            <a:ext cx="110172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err="1">
                <a:solidFill>
                  <a:schemeClr val="bg1"/>
                </a:solidFill>
              </a:rPr>
              <a:t>Pengalamatan</a:t>
            </a:r>
            <a:r>
              <a:rPr lang="id-ID" sz="2400" b="1" dirty="0">
                <a:solidFill>
                  <a:schemeClr val="bg1"/>
                </a:solidFill>
              </a:rPr>
              <a:t> Jaringan </a:t>
            </a:r>
            <a:r>
              <a:rPr lang="en-US" dirty="0">
                <a:solidFill>
                  <a:schemeClr val="bg1"/>
                </a:solidFill>
              </a:rPr>
              <a:t>	</a:t>
            </a:r>
            <a:r>
              <a:rPr lang="en-US" b="1" dirty="0">
                <a:solidFill>
                  <a:schemeClr val="accent5">
                    <a:lumMod val="25000"/>
                  </a:schemeClr>
                </a:solidFill>
              </a:rPr>
              <a:t> 						</a:t>
            </a:r>
            <a:r>
              <a:rPr lang="en-US" sz="2400" b="1" dirty="0" err="1">
                <a:solidFill>
                  <a:schemeClr val="bg1"/>
                </a:solidFill>
                <a:latin typeface="+mj-lt"/>
              </a:rPr>
              <a:t>Pelatihan</a:t>
            </a:r>
            <a:endParaRPr 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055440" y="1628800"/>
            <a:ext cx="10441160" cy="29840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defTabSz="457200">
              <a:lnSpc>
                <a:spcPct val="87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GB" sz="2400" dirty="0"/>
              <a:t>SUBNETTING – </a:t>
            </a:r>
            <a:r>
              <a:rPr lang="en-GB" sz="2400" dirty="0" err="1"/>
              <a:t>Pembentukan</a:t>
            </a:r>
            <a:r>
              <a:rPr lang="en-GB" sz="2400" dirty="0"/>
              <a:t> </a:t>
            </a:r>
            <a:r>
              <a:rPr lang="en-GB" sz="2400" dirty="0" err="1"/>
              <a:t>Subnetting</a:t>
            </a:r>
            <a:endParaRPr lang="en-GB" sz="2400" dirty="0"/>
          </a:p>
          <a:p>
            <a:pPr algn="just" defTabSz="457200">
              <a:lnSpc>
                <a:spcPct val="87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endParaRPr lang="en-GB" sz="2400" dirty="0"/>
          </a:p>
          <a:p>
            <a:pPr algn="just" defTabSz="457200">
              <a:lnSpc>
                <a:spcPct val="87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GB" sz="2400" dirty="0" err="1"/>
              <a:t>Sehingga</a:t>
            </a:r>
            <a:r>
              <a:rPr lang="en-GB" sz="2400" dirty="0"/>
              <a:t>, </a:t>
            </a:r>
            <a:r>
              <a:rPr lang="en-GB" sz="2400" dirty="0" err="1"/>
              <a:t>terbentuk</a:t>
            </a:r>
            <a:r>
              <a:rPr lang="en-GB" sz="2400" dirty="0"/>
              <a:t> </a:t>
            </a:r>
            <a:r>
              <a:rPr lang="en-GB" sz="2400" dirty="0" err="1"/>
              <a:t>subnneting</a:t>
            </a:r>
            <a:r>
              <a:rPr lang="en-GB" sz="2400" dirty="0"/>
              <a:t> </a:t>
            </a:r>
            <a:r>
              <a:rPr lang="en-GB" sz="2400" dirty="0" err="1"/>
              <a:t>dari</a:t>
            </a:r>
            <a:r>
              <a:rPr lang="en-GB" sz="2400" dirty="0"/>
              <a:t> </a:t>
            </a:r>
            <a:r>
              <a:rPr lang="en-GB" sz="2400" dirty="0" err="1"/>
              <a:t>alamat</a:t>
            </a:r>
            <a:r>
              <a:rPr lang="en-GB" sz="2400" dirty="0"/>
              <a:t> IP 192.168.10.0/24:</a:t>
            </a:r>
          </a:p>
          <a:p>
            <a:pPr algn="just" defTabSz="457200">
              <a:lnSpc>
                <a:spcPct val="87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GB" sz="2400" dirty="0"/>
              <a:t>192.168.10.0/26, 192.168.10.64/26, 192.168.10.128/26, 192.168.10.192/26</a:t>
            </a:r>
          </a:p>
          <a:p>
            <a:pPr algn="just" defTabSz="457200">
              <a:lnSpc>
                <a:spcPct val="87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endParaRPr lang="en-GB" sz="2400" dirty="0"/>
          </a:p>
          <a:p>
            <a:pPr algn="just" defTabSz="457200">
              <a:lnSpc>
                <a:spcPct val="87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endParaRPr lang="en-GB" sz="2400" dirty="0"/>
          </a:p>
          <a:p>
            <a:pPr algn="just" defTabSz="457200">
              <a:lnSpc>
                <a:spcPct val="87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endParaRPr lang="en-GB" sz="2400" dirty="0"/>
          </a:p>
          <a:p>
            <a:pPr algn="just" defTabSz="457200">
              <a:lnSpc>
                <a:spcPct val="87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endParaRPr lang="en-GB" sz="2400" dirty="0"/>
          </a:p>
          <a:p>
            <a:pPr marL="457200" indent="-457200" algn="just" defTabSz="457200">
              <a:lnSpc>
                <a:spcPct val="87000"/>
              </a:lnSpc>
              <a:buAutoNum type="alphaLcPeriod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endParaRPr lang="en-GB" sz="2400" dirty="0"/>
          </a:p>
        </p:txBody>
      </p:sp>
      <p:sp>
        <p:nvSpPr>
          <p:cNvPr id="5" name="Rectangle 4"/>
          <p:cNvSpPr/>
          <p:nvPr/>
        </p:nvSpPr>
        <p:spPr>
          <a:xfrm>
            <a:off x="1055440" y="2395494"/>
            <a:ext cx="10441160" cy="4136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just" defTabSz="457200" eaLnBrk="1" hangingPunct="1">
              <a:lnSpc>
                <a:spcPct val="87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endParaRPr lang="en-GB" sz="2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1744" y="3150639"/>
            <a:ext cx="4014393" cy="3587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8994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asil gambar untuk logo elnus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911424" y="836712"/>
            <a:ext cx="110172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err="1">
                <a:solidFill>
                  <a:schemeClr val="bg1"/>
                </a:solidFill>
              </a:rPr>
              <a:t>Pengalamatan</a:t>
            </a:r>
            <a:r>
              <a:rPr lang="id-ID" sz="2400" b="1" dirty="0">
                <a:solidFill>
                  <a:schemeClr val="bg1"/>
                </a:solidFill>
              </a:rPr>
              <a:t> Jaringan </a:t>
            </a:r>
            <a:r>
              <a:rPr lang="en-US" dirty="0">
                <a:solidFill>
                  <a:schemeClr val="bg1"/>
                </a:solidFill>
              </a:rPr>
              <a:t>	</a:t>
            </a:r>
            <a:r>
              <a:rPr lang="en-US" b="1" dirty="0">
                <a:solidFill>
                  <a:schemeClr val="accent5">
                    <a:lumMod val="25000"/>
                  </a:schemeClr>
                </a:solidFill>
              </a:rPr>
              <a:t> 						</a:t>
            </a:r>
            <a:r>
              <a:rPr lang="en-US" sz="2400" b="1" dirty="0" err="1">
                <a:solidFill>
                  <a:schemeClr val="bg1"/>
                </a:solidFill>
                <a:latin typeface="+mj-lt"/>
              </a:rPr>
              <a:t>Pelatihan</a:t>
            </a:r>
            <a:endParaRPr 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055440" y="1628800"/>
            <a:ext cx="10441160" cy="10562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defTabSz="457200">
              <a:lnSpc>
                <a:spcPct val="87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GB" sz="2400" dirty="0"/>
              <a:t>SUBNETTING – </a:t>
            </a:r>
            <a:r>
              <a:rPr lang="en-GB" sz="2400" dirty="0" err="1"/>
              <a:t>Pembentukan</a:t>
            </a:r>
            <a:r>
              <a:rPr lang="en-GB" sz="2400" dirty="0"/>
              <a:t> </a:t>
            </a:r>
            <a:r>
              <a:rPr lang="en-GB" sz="2400" dirty="0" err="1"/>
              <a:t>Subnetting</a:t>
            </a:r>
            <a:endParaRPr lang="en-GB" sz="2400" dirty="0"/>
          </a:p>
          <a:p>
            <a:pPr algn="just" defTabSz="457200">
              <a:lnSpc>
                <a:spcPct val="87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endParaRPr lang="en-GB" sz="2400" dirty="0"/>
          </a:p>
          <a:p>
            <a:pPr marL="457200" indent="-457200" algn="just" defTabSz="457200">
              <a:lnSpc>
                <a:spcPct val="87000"/>
              </a:lnSpc>
              <a:buAutoNum type="alphaLcPeriod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endParaRPr lang="en-GB" sz="2400" dirty="0"/>
          </a:p>
        </p:txBody>
      </p:sp>
      <p:sp>
        <p:nvSpPr>
          <p:cNvPr id="6" name="Rectangle 5"/>
          <p:cNvSpPr/>
          <p:nvPr/>
        </p:nvSpPr>
        <p:spPr>
          <a:xfrm>
            <a:off x="8118648" y="3140968"/>
            <a:ext cx="3810000" cy="65586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lvl="1" algn="ctr"/>
            <a:r>
              <a:rPr lang="en-US" sz="1600" b="1" dirty="0"/>
              <a:t>2</a:t>
            </a:r>
            <a:r>
              <a:rPr lang="en-US" sz="1600" b="1" baseline="30000" dirty="0"/>
              <a:t>y</a:t>
            </a:r>
            <a:r>
              <a:rPr lang="en-US" sz="1600" b="1" dirty="0"/>
              <a:t>-2 ≥ </a:t>
            </a:r>
            <a:r>
              <a:rPr lang="en-US" sz="1600" b="1" dirty="0" err="1"/>
              <a:t>jumlah</a:t>
            </a:r>
            <a:r>
              <a:rPr lang="en-US" sz="1600" b="1" dirty="0"/>
              <a:t> host per subnet</a:t>
            </a:r>
            <a:r>
              <a:rPr lang="en-US" sz="1600" dirty="0"/>
              <a:t>.</a:t>
            </a:r>
          </a:p>
        </p:txBody>
      </p:sp>
      <p:sp>
        <p:nvSpPr>
          <p:cNvPr id="5" name="Rectangle 4"/>
          <p:cNvSpPr/>
          <p:nvPr/>
        </p:nvSpPr>
        <p:spPr>
          <a:xfrm>
            <a:off x="5519936" y="2070716"/>
            <a:ext cx="6096000" cy="3706784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 defTabSz="457200">
              <a:lnSpc>
                <a:spcPct val="87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GB" b="1" dirty="0" err="1"/>
              <a:t>Langkah-langkah</a:t>
            </a:r>
            <a:r>
              <a:rPr lang="en-GB" b="1" dirty="0"/>
              <a:t> </a:t>
            </a:r>
            <a:r>
              <a:rPr lang="en-GB" b="1" dirty="0" err="1"/>
              <a:t>membentuk</a:t>
            </a:r>
            <a:r>
              <a:rPr lang="en-GB" b="1" dirty="0"/>
              <a:t> </a:t>
            </a:r>
            <a:r>
              <a:rPr lang="en-GB" b="1" dirty="0" err="1"/>
              <a:t>Subnetting</a:t>
            </a:r>
            <a:r>
              <a:rPr lang="en-GB" b="1" dirty="0"/>
              <a:t> </a:t>
            </a:r>
            <a:r>
              <a:rPr lang="en-GB" b="1" dirty="0" err="1"/>
              <a:t>berdasarkan</a:t>
            </a:r>
            <a:r>
              <a:rPr lang="en-GB" b="1" dirty="0"/>
              <a:t> </a:t>
            </a:r>
            <a:r>
              <a:rPr lang="en-GB" b="1" dirty="0" err="1"/>
              <a:t>jumlah</a:t>
            </a:r>
            <a:r>
              <a:rPr lang="en-GB" b="1" dirty="0"/>
              <a:t> Host:</a:t>
            </a:r>
          </a:p>
          <a:p>
            <a:pPr marL="457200" indent="-457200" algn="just" defTabSz="457200">
              <a:lnSpc>
                <a:spcPct val="87000"/>
              </a:lnSpc>
              <a:buAutoNum type="arabicPeriod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US" dirty="0" err="1"/>
              <a:t>Menentukan</a:t>
            </a:r>
            <a:r>
              <a:rPr lang="en-US" dirty="0"/>
              <a:t> </a:t>
            </a:r>
            <a:r>
              <a:rPr lang="en-US" dirty="0" err="1"/>
              <a:t>jumlah</a:t>
            </a:r>
            <a:r>
              <a:rPr lang="en-US" dirty="0"/>
              <a:t> host yang </a:t>
            </a:r>
            <a:r>
              <a:rPr lang="en-US" dirty="0" err="1"/>
              <a:t>dibutuhkan</a:t>
            </a:r>
            <a:endParaRPr lang="en-US" dirty="0"/>
          </a:p>
          <a:p>
            <a:pPr marL="457200" indent="-457200" algn="just" defTabSz="457200">
              <a:lnSpc>
                <a:spcPct val="87000"/>
              </a:lnSpc>
              <a:buAutoNum type="arabicPeriod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de-DE" dirty="0"/>
              <a:t>Menghitung jumlah bit 0 yang diwakili oleh y berdasarkan rumus </a:t>
            </a:r>
          </a:p>
          <a:p>
            <a:pPr algn="just" defTabSz="457200">
              <a:lnSpc>
                <a:spcPct val="87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endParaRPr lang="de-DE" dirty="0"/>
          </a:p>
          <a:p>
            <a:pPr algn="just" defTabSz="457200">
              <a:lnSpc>
                <a:spcPct val="87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endParaRPr lang="de-DE" dirty="0"/>
          </a:p>
          <a:p>
            <a:pPr algn="just" defTabSz="457200">
              <a:lnSpc>
                <a:spcPct val="87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US" dirty="0"/>
              <a:t>3. </a:t>
            </a:r>
            <a:r>
              <a:rPr lang="en-US" dirty="0" err="1"/>
              <a:t>Jumlah</a:t>
            </a:r>
            <a:r>
              <a:rPr lang="en-US" dirty="0"/>
              <a:t> bit </a:t>
            </a:r>
            <a:r>
              <a:rPr lang="en-US" dirty="0" err="1"/>
              <a:t>hostID</a:t>
            </a:r>
            <a:r>
              <a:rPr lang="en-US" dirty="0"/>
              <a:t> </a:t>
            </a:r>
            <a:r>
              <a:rPr lang="en-US" dirty="0" err="1"/>
              <a:t>baru</a:t>
            </a:r>
            <a:r>
              <a:rPr lang="en-US" dirty="0"/>
              <a:t> </a:t>
            </a:r>
            <a:r>
              <a:rPr lang="en-US" dirty="0" err="1"/>
              <a:t>jumlah</a:t>
            </a:r>
            <a:r>
              <a:rPr lang="en-US" dirty="0"/>
              <a:t> bit </a:t>
            </a:r>
            <a:r>
              <a:rPr lang="en-US" dirty="0" err="1"/>
              <a:t>pada</a:t>
            </a:r>
            <a:r>
              <a:rPr lang="en-US" dirty="0"/>
              <a:t> </a:t>
            </a:r>
            <a:r>
              <a:rPr lang="en-US" dirty="0" err="1"/>
              <a:t>nomor</a:t>
            </a:r>
            <a:r>
              <a:rPr lang="en-US" dirty="0"/>
              <a:t> 2</a:t>
            </a:r>
          </a:p>
          <a:p>
            <a:pPr algn="just" defTabSz="457200">
              <a:lnSpc>
                <a:spcPct val="87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US" dirty="0"/>
              <a:t>4. </a:t>
            </a:r>
            <a:r>
              <a:rPr lang="nn-NO" dirty="0"/>
              <a:t>SubnetID baru adalah jumlah SubnetIDLama dengan jumlah bit 1.</a:t>
            </a:r>
          </a:p>
          <a:p>
            <a:pPr marL="457200" indent="-457200" algn="just" defTabSz="457200">
              <a:lnSpc>
                <a:spcPct val="87000"/>
              </a:lnSpc>
              <a:buAutoNum type="arabicPeriod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endParaRPr lang="nn-NO" dirty="0"/>
          </a:p>
          <a:p>
            <a:pPr algn="just" defTabSz="457200">
              <a:lnSpc>
                <a:spcPct val="87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nn-NO" dirty="0"/>
              <a:t>Contoh </a:t>
            </a:r>
          </a:p>
          <a:p>
            <a:pPr algn="just" defTabSz="457200">
              <a:lnSpc>
                <a:spcPct val="87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nn-NO" dirty="0"/>
              <a:t>Host yang dibutuhkan sebuah jaringan adalah 30 pada jaringan 192.168.10.0/24 dalam kelas C. Tentukan tabel pengalamatan subnetting!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392" y="2132648"/>
            <a:ext cx="4703531" cy="3704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1975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asil gambar untuk logo elnus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911424" y="836712"/>
            <a:ext cx="110172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err="1">
                <a:solidFill>
                  <a:schemeClr val="bg1"/>
                </a:solidFill>
              </a:rPr>
              <a:t>Pengalamatan</a:t>
            </a:r>
            <a:r>
              <a:rPr lang="id-ID" sz="2400" b="1" dirty="0">
                <a:solidFill>
                  <a:schemeClr val="bg1"/>
                </a:solidFill>
              </a:rPr>
              <a:t> Jaringan </a:t>
            </a:r>
            <a:r>
              <a:rPr lang="en-US" dirty="0">
                <a:solidFill>
                  <a:schemeClr val="bg1"/>
                </a:solidFill>
              </a:rPr>
              <a:t>	</a:t>
            </a:r>
            <a:r>
              <a:rPr lang="en-US" b="1" dirty="0">
                <a:solidFill>
                  <a:schemeClr val="accent5">
                    <a:lumMod val="25000"/>
                  </a:schemeClr>
                </a:solidFill>
              </a:rPr>
              <a:t> 						</a:t>
            </a:r>
            <a:r>
              <a:rPr lang="en-US" sz="2400" b="1" dirty="0" err="1">
                <a:solidFill>
                  <a:schemeClr val="bg1"/>
                </a:solidFill>
                <a:latin typeface="+mj-lt"/>
              </a:rPr>
              <a:t>Pelatihan</a:t>
            </a:r>
            <a:endParaRPr 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055440" y="1628800"/>
            <a:ext cx="10441160" cy="39480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defTabSz="457200">
              <a:lnSpc>
                <a:spcPct val="87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GB" sz="2400" dirty="0"/>
              <a:t>SUBNETTING – </a:t>
            </a:r>
            <a:r>
              <a:rPr lang="en-GB" sz="2400" dirty="0" err="1"/>
              <a:t>Pembentukan</a:t>
            </a:r>
            <a:r>
              <a:rPr lang="en-GB" sz="2400" dirty="0"/>
              <a:t> </a:t>
            </a:r>
            <a:r>
              <a:rPr lang="en-GB" sz="2400" dirty="0" err="1"/>
              <a:t>Subnetting</a:t>
            </a:r>
            <a:endParaRPr lang="en-GB" sz="2400" dirty="0"/>
          </a:p>
          <a:p>
            <a:pPr algn="just" defTabSz="457200">
              <a:lnSpc>
                <a:spcPct val="87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endParaRPr lang="en-GB" sz="2400" dirty="0"/>
          </a:p>
          <a:p>
            <a:pPr algn="just" defTabSz="457200">
              <a:lnSpc>
                <a:spcPct val="87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nn-NO" sz="2400" dirty="0"/>
              <a:t>Jawaban:</a:t>
            </a:r>
          </a:p>
          <a:p>
            <a:pPr algn="just" defTabSz="457200">
              <a:lnSpc>
                <a:spcPct val="87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nn-NO" sz="2400" dirty="0"/>
              <a:t>Kelas C default memiliki NetID 16 bit dan HostID 8 bit, sehingga dapat dihitung sbb:</a:t>
            </a:r>
          </a:p>
          <a:p>
            <a:pPr marL="457200" indent="-457200" algn="just" defTabSz="457200">
              <a:lnSpc>
                <a:spcPct val="87000"/>
              </a:lnSpc>
              <a:buAutoNum type="arabicPeriod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nn-NO" sz="2400" dirty="0"/>
              <a:t>Jumlah Host yang dibutuhkan adalah 30 host</a:t>
            </a:r>
          </a:p>
          <a:p>
            <a:pPr marL="457200" indent="-457200" algn="just" defTabSz="457200">
              <a:lnSpc>
                <a:spcPct val="87000"/>
              </a:lnSpc>
              <a:buAutoNum type="arabicPeriod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nn-NO" sz="2400" dirty="0"/>
              <a:t>Jumlah bit 0 adalah 5 bit</a:t>
            </a:r>
          </a:p>
          <a:p>
            <a:pPr algn="just" defTabSz="457200">
              <a:lnSpc>
                <a:spcPct val="87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endParaRPr lang="nn-NO" sz="2400" dirty="0"/>
          </a:p>
          <a:p>
            <a:pPr algn="just" defTabSz="457200">
              <a:lnSpc>
                <a:spcPct val="87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nn-NO" sz="2400" dirty="0"/>
              <a:t>3. HostID baru adalah 5 bit</a:t>
            </a:r>
          </a:p>
          <a:p>
            <a:pPr algn="just" defTabSz="457200">
              <a:lnSpc>
                <a:spcPct val="87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nn-NO" sz="2400" dirty="0"/>
              <a:t>4. SubnetID baru adalah 24 bit + (8 bit – 5 bit) = 27 bit SubnetID</a:t>
            </a:r>
          </a:p>
          <a:p>
            <a:pPr marL="457200" indent="-457200" algn="just" defTabSz="457200">
              <a:lnSpc>
                <a:spcPct val="87000"/>
              </a:lnSpc>
              <a:buAutoNum type="arabicPeriod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endParaRPr lang="en-GB" sz="2400" dirty="0"/>
          </a:p>
          <a:p>
            <a:pPr marL="457200" indent="-457200" algn="just" defTabSz="457200">
              <a:lnSpc>
                <a:spcPct val="87000"/>
              </a:lnSpc>
              <a:buAutoNum type="alphaLcPeriod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endParaRPr lang="en-GB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1670514" y="4858289"/>
            <a:ext cx="65527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11111111. 11111111. 11111111.00000000</a:t>
            </a:r>
          </a:p>
          <a:p>
            <a:r>
              <a:rPr lang="en-US" sz="2000" dirty="0" err="1"/>
              <a:t>NetID</a:t>
            </a:r>
            <a:r>
              <a:rPr lang="en-US" sz="2000" dirty="0"/>
              <a:t> Lama		         </a:t>
            </a:r>
            <a:r>
              <a:rPr lang="en-US" sz="2000" dirty="0" err="1"/>
              <a:t>HostID</a:t>
            </a:r>
            <a:r>
              <a:rPr lang="en-US" sz="2000" dirty="0"/>
              <a:t> Lama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655037" y="5877272"/>
            <a:ext cx="65527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11111111. 11111111. 11111111.11100000</a:t>
            </a:r>
          </a:p>
          <a:p>
            <a:r>
              <a:rPr lang="en-US" sz="2000" dirty="0" err="1"/>
              <a:t>NetID</a:t>
            </a:r>
            <a:r>
              <a:rPr lang="en-US" sz="2000" dirty="0"/>
              <a:t> </a:t>
            </a:r>
            <a:r>
              <a:rPr lang="en-US" sz="2000" dirty="0" err="1"/>
              <a:t>Baru</a:t>
            </a:r>
            <a:r>
              <a:rPr lang="en-US" sz="2000" dirty="0"/>
              <a:t>	                       </a:t>
            </a:r>
            <a:r>
              <a:rPr lang="en-US" sz="2000" dirty="0" err="1"/>
              <a:t>HostID</a:t>
            </a:r>
            <a:r>
              <a:rPr lang="en-US" sz="2000" dirty="0"/>
              <a:t> </a:t>
            </a:r>
            <a:r>
              <a:rPr lang="en-US" sz="2000" dirty="0" err="1"/>
              <a:t>Baru</a:t>
            </a:r>
            <a:r>
              <a:rPr lang="en-US" sz="2000" dirty="0"/>
              <a:t> </a:t>
            </a:r>
          </a:p>
        </p:txBody>
      </p:sp>
      <p:sp>
        <p:nvSpPr>
          <p:cNvPr id="9" name="Rectangle 8"/>
          <p:cNvSpPr/>
          <p:nvPr/>
        </p:nvSpPr>
        <p:spPr>
          <a:xfrm>
            <a:off x="7223035" y="3602802"/>
            <a:ext cx="3810000" cy="53500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lvl="1" algn="ctr"/>
            <a:r>
              <a:rPr lang="en-US" sz="1600" b="1" dirty="0"/>
              <a:t>2</a:t>
            </a:r>
            <a:r>
              <a:rPr lang="en-US" sz="1600" b="1" baseline="30000" dirty="0"/>
              <a:t>y</a:t>
            </a:r>
            <a:r>
              <a:rPr lang="en-US" sz="1600" b="1" dirty="0"/>
              <a:t>-2 ≥ </a:t>
            </a:r>
            <a:r>
              <a:rPr lang="en-US" sz="1600" b="1" dirty="0" err="1"/>
              <a:t>jumlah</a:t>
            </a:r>
            <a:r>
              <a:rPr lang="en-US" sz="1600" b="1" dirty="0"/>
              <a:t> host per subnet</a:t>
            </a:r>
            <a:r>
              <a:rPr lang="en-US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281830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asil gambar untuk logo elnus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911424" y="836712"/>
            <a:ext cx="110172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err="1">
                <a:solidFill>
                  <a:schemeClr val="bg1"/>
                </a:solidFill>
              </a:rPr>
              <a:t>Pengalamatan</a:t>
            </a:r>
            <a:r>
              <a:rPr lang="id-ID" sz="2400" b="1" dirty="0">
                <a:solidFill>
                  <a:schemeClr val="bg1"/>
                </a:solidFill>
              </a:rPr>
              <a:t> Jaringan </a:t>
            </a:r>
            <a:r>
              <a:rPr lang="en-US" dirty="0">
                <a:solidFill>
                  <a:schemeClr val="bg1"/>
                </a:solidFill>
              </a:rPr>
              <a:t>	</a:t>
            </a:r>
            <a:r>
              <a:rPr lang="en-US" b="1" dirty="0">
                <a:solidFill>
                  <a:schemeClr val="accent5">
                    <a:lumMod val="25000"/>
                  </a:schemeClr>
                </a:solidFill>
              </a:rPr>
              <a:t> 						</a:t>
            </a:r>
            <a:r>
              <a:rPr lang="en-US" sz="2400" b="1" dirty="0" err="1">
                <a:solidFill>
                  <a:schemeClr val="bg1"/>
                </a:solidFill>
                <a:latin typeface="+mj-lt"/>
              </a:rPr>
              <a:t>Pelatihan</a:t>
            </a:r>
            <a:endParaRPr 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055440" y="1628800"/>
            <a:ext cx="10441160" cy="20201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defTabSz="457200">
              <a:lnSpc>
                <a:spcPct val="87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GB" sz="2400" dirty="0"/>
              <a:t>SUBNETTING – </a:t>
            </a:r>
            <a:r>
              <a:rPr lang="en-GB" sz="2400" dirty="0" err="1"/>
              <a:t>Pembentukan</a:t>
            </a:r>
            <a:r>
              <a:rPr lang="en-GB" sz="2400" dirty="0"/>
              <a:t> </a:t>
            </a:r>
            <a:r>
              <a:rPr lang="en-GB" sz="2400" dirty="0" err="1"/>
              <a:t>Subnetting</a:t>
            </a:r>
            <a:endParaRPr lang="en-GB" sz="2400" dirty="0"/>
          </a:p>
          <a:p>
            <a:pPr algn="just" defTabSz="457200">
              <a:lnSpc>
                <a:spcPct val="87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endParaRPr lang="en-GB" sz="2400" dirty="0"/>
          </a:p>
          <a:p>
            <a:pPr algn="just" defTabSz="457200">
              <a:lnSpc>
                <a:spcPct val="87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GB" sz="2400" dirty="0" err="1"/>
              <a:t>Sehingga</a:t>
            </a:r>
            <a:r>
              <a:rPr lang="en-GB" sz="2400" dirty="0"/>
              <a:t>, </a:t>
            </a:r>
            <a:r>
              <a:rPr lang="en-GB" sz="2400" dirty="0" err="1"/>
              <a:t>terbentuk</a:t>
            </a:r>
            <a:r>
              <a:rPr lang="en-GB" sz="2400" dirty="0"/>
              <a:t> </a:t>
            </a:r>
            <a:r>
              <a:rPr lang="en-GB" sz="2400" dirty="0" err="1"/>
              <a:t>subnneting</a:t>
            </a:r>
            <a:r>
              <a:rPr lang="en-GB" sz="2400" dirty="0"/>
              <a:t> </a:t>
            </a:r>
            <a:r>
              <a:rPr lang="en-GB" sz="2400" dirty="0" err="1"/>
              <a:t>dari</a:t>
            </a:r>
            <a:r>
              <a:rPr lang="en-GB" sz="2400" dirty="0"/>
              <a:t> </a:t>
            </a:r>
            <a:r>
              <a:rPr lang="en-GB" sz="2400" dirty="0" err="1"/>
              <a:t>alamat</a:t>
            </a:r>
            <a:r>
              <a:rPr lang="en-GB" sz="2400" dirty="0"/>
              <a:t> 192.168.10.0/24 </a:t>
            </a:r>
            <a:r>
              <a:rPr lang="en-GB" sz="2400" dirty="0" err="1"/>
              <a:t>dengan</a:t>
            </a:r>
            <a:r>
              <a:rPr lang="en-GB" sz="2400" dirty="0"/>
              <a:t> </a:t>
            </a:r>
            <a:r>
              <a:rPr lang="en-GB" sz="2400" dirty="0" err="1"/>
              <a:t>menambahkan</a:t>
            </a:r>
            <a:r>
              <a:rPr lang="en-GB" sz="2400" dirty="0"/>
              <a:t> </a:t>
            </a:r>
            <a:r>
              <a:rPr lang="en-GB" sz="2400" dirty="0" err="1"/>
              <a:t>kelipatan</a:t>
            </a:r>
            <a:r>
              <a:rPr lang="en-GB" sz="2400" dirty="0"/>
              <a:t> 32, </a:t>
            </a:r>
            <a:r>
              <a:rPr lang="en-GB" sz="2400" dirty="0" err="1"/>
              <a:t>dimulai</a:t>
            </a:r>
            <a:r>
              <a:rPr lang="en-GB" sz="2400" dirty="0"/>
              <a:t> </a:t>
            </a:r>
            <a:r>
              <a:rPr lang="en-GB" sz="2400" dirty="0" err="1"/>
              <a:t>dari</a:t>
            </a:r>
            <a:r>
              <a:rPr lang="en-GB" sz="2400" dirty="0"/>
              <a:t> 0, 32, 64, 96, 128, 160, 192, 224</a:t>
            </a:r>
          </a:p>
          <a:p>
            <a:pPr algn="just" defTabSz="457200">
              <a:lnSpc>
                <a:spcPct val="87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endParaRPr lang="en-GB" sz="2400" dirty="0"/>
          </a:p>
          <a:p>
            <a:pPr marL="457200" indent="-457200" algn="just" defTabSz="457200">
              <a:lnSpc>
                <a:spcPct val="87000"/>
              </a:lnSpc>
              <a:buAutoNum type="alphaLcPeriod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endParaRPr lang="en-GB" sz="2400" dirty="0"/>
          </a:p>
        </p:txBody>
      </p:sp>
      <p:sp>
        <p:nvSpPr>
          <p:cNvPr id="5" name="Rectangle 4"/>
          <p:cNvSpPr/>
          <p:nvPr/>
        </p:nvSpPr>
        <p:spPr>
          <a:xfrm>
            <a:off x="1055440" y="2395494"/>
            <a:ext cx="10441160" cy="4136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just" defTabSz="457200" eaLnBrk="1" hangingPunct="1">
              <a:lnSpc>
                <a:spcPct val="87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endParaRPr lang="en-GB" sz="2400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4299325"/>
              </p:ext>
            </p:extLst>
          </p:nvPr>
        </p:nvGraphicFramePr>
        <p:xfrm>
          <a:off x="1199456" y="2988583"/>
          <a:ext cx="10297142" cy="333756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3677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823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8234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8234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48234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Subnet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Host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Host </a:t>
                      </a:r>
                      <a:r>
                        <a:rPr lang="en-US" dirty="0" err="1"/>
                        <a:t>ke</a:t>
                      </a:r>
                      <a:r>
                        <a:rPr lang="en-US" dirty="0"/>
                        <a:t>-n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Broadcast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192.168.10.0/27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192.168.10.1/27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192.168.10.30/27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192.168.10.31/27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192.168.10.32/27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192.168.10.33/27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192.168.10.62/27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192.168.10.63/27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192.168.10.64/27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192.168.10.65/27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192.168.10.94/27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192.168.10.95/27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192.168.10.96/27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192.168.10.97/27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192.168.10.126/27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192.168.10.127/27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192.168.10.128/27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192.168.10.129/27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192.168.10.158/27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192.168.10.159/27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192.168.10.160/27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192.168.10.161/27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192.168.10.190/27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192.168.10.191/27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192.168.10.192/27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192.168.10.193/27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192.168.10.223/27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192.168.10.224/27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192.168.10.224/27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192.168.10.225/27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192.168.10.254/27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192.168.10.255/27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181462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asil gambar untuk logo elnus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911424" y="836712"/>
            <a:ext cx="110172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err="1">
                <a:solidFill>
                  <a:schemeClr val="bg1"/>
                </a:solidFill>
              </a:rPr>
              <a:t>Pengalamatan</a:t>
            </a:r>
            <a:r>
              <a:rPr lang="id-ID" sz="2400" b="1" dirty="0">
                <a:solidFill>
                  <a:schemeClr val="bg1"/>
                </a:solidFill>
              </a:rPr>
              <a:t> Jaringan </a:t>
            </a:r>
            <a:r>
              <a:rPr lang="en-US" dirty="0">
                <a:solidFill>
                  <a:schemeClr val="bg1"/>
                </a:solidFill>
              </a:rPr>
              <a:t>	</a:t>
            </a:r>
            <a:r>
              <a:rPr lang="en-US" b="1" dirty="0">
                <a:solidFill>
                  <a:schemeClr val="accent5">
                    <a:lumMod val="25000"/>
                  </a:schemeClr>
                </a:solidFill>
              </a:rPr>
              <a:t> 						</a:t>
            </a:r>
            <a:r>
              <a:rPr lang="en-US" sz="2400" b="1" dirty="0" err="1">
                <a:solidFill>
                  <a:schemeClr val="bg1"/>
                </a:solidFill>
                <a:latin typeface="+mj-lt"/>
              </a:rPr>
              <a:t>Pelatihan</a:t>
            </a:r>
            <a:endParaRPr 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055440" y="1628800"/>
            <a:ext cx="10441160" cy="13775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defTabSz="457200">
              <a:lnSpc>
                <a:spcPct val="87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GB" sz="2400" dirty="0"/>
              <a:t>SUBNETTING – </a:t>
            </a:r>
            <a:r>
              <a:rPr lang="en-GB" sz="2400" dirty="0" err="1"/>
              <a:t>Pembentukan</a:t>
            </a:r>
            <a:r>
              <a:rPr lang="en-GB" sz="2400" dirty="0"/>
              <a:t> </a:t>
            </a:r>
            <a:r>
              <a:rPr lang="en-GB" sz="2400" dirty="0" err="1"/>
              <a:t>Subnetting</a:t>
            </a:r>
            <a:endParaRPr lang="en-GB" sz="2400" dirty="0"/>
          </a:p>
          <a:p>
            <a:pPr algn="just" defTabSz="457200">
              <a:lnSpc>
                <a:spcPct val="87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endParaRPr lang="en-GB" sz="2400" dirty="0"/>
          </a:p>
          <a:p>
            <a:pPr algn="just" defTabSz="457200">
              <a:lnSpc>
                <a:spcPct val="87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endParaRPr lang="en-GB" sz="2400" dirty="0"/>
          </a:p>
          <a:p>
            <a:pPr marL="457200" indent="-457200" algn="just" defTabSz="457200">
              <a:lnSpc>
                <a:spcPct val="87000"/>
              </a:lnSpc>
              <a:buAutoNum type="alphaLcPeriod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endParaRPr lang="en-GB" sz="2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7820" y="3140968"/>
            <a:ext cx="4306540" cy="310635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4413" y="2624565"/>
            <a:ext cx="3245831" cy="3627216"/>
          </a:xfrm>
          <a:prstGeom prst="rect">
            <a:avLst/>
          </a:prstGeom>
        </p:spPr>
      </p:pic>
      <p:sp>
        <p:nvSpPr>
          <p:cNvPr id="10" name="Content Placeholder 2"/>
          <p:cNvSpPr txBox="1">
            <a:spLocks/>
          </p:cNvSpPr>
          <p:nvPr/>
        </p:nvSpPr>
        <p:spPr bwMode="auto">
          <a:xfrm>
            <a:off x="1234054" y="2573770"/>
            <a:ext cx="8853286" cy="544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2060"/>
              </a:buClr>
              <a:buFont typeface="Wingdings" pitchFamily="2" charset="2"/>
              <a:buNone/>
              <a:defRPr sz="2000" b="1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457200" indent="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2060"/>
              </a:buClr>
              <a:buFont typeface="Wingdings" pitchFamily="2" charset="2"/>
              <a:buNone/>
              <a:defRPr sz="1800">
                <a:solidFill>
                  <a:schemeClr val="tx1"/>
                </a:solidFill>
                <a:latin typeface="Arial" charset="0"/>
              </a:defRPr>
            </a:lvl2pPr>
            <a:lvl3pPr marL="914400" indent="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2060"/>
              </a:buClr>
              <a:buFont typeface="Wingdings" pitchFamily="2" charset="2"/>
              <a:buNone/>
              <a:defRPr sz="1600">
                <a:solidFill>
                  <a:schemeClr val="tx1"/>
                </a:solidFill>
                <a:latin typeface="Arial" charset="0"/>
              </a:defRPr>
            </a:lvl3pPr>
            <a:lvl4pPr marL="1371600" indent="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2060"/>
              </a:buClr>
              <a:buFont typeface="Wingdings" pitchFamily="2" charset="2"/>
              <a:buNone/>
              <a:defRPr sz="1400">
                <a:solidFill>
                  <a:schemeClr val="tx1"/>
                </a:solidFill>
                <a:latin typeface="Arial" charset="0"/>
              </a:defRPr>
            </a:lvl4pPr>
            <a:lvl5pPr marL="1828800" indent="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2060"/>
              </a:buClr>
              <a:buFont typeface="Wingdings" pitchFamily="2" charset="2"/>
              <a:buNone/>
              <a:defRPr sz="1400">
                <a:solidFill>
                  <a:schemeClr val="tx1"/>
                </a:solidFill>
                <a:latin typeface="Arial" charset="0"/>
              </a:defRPr>
            </a:lvl5pPr>
            <a:lvl6pPr marL="228600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Arial" charset="0"/>
              </a:defRPr>
            </a:lvl6pPr>
            <a:lvl7pPr marL="274320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Arial" charset="0"/>
              </a:defRPr>
            </a:lvl7pPr>
            <a:lvl8pPr marL="320040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Arial" charset="0"/>
              </a:defRPr>
            </a:lvl8pPr>
            <a:lvl9pPr marL="365760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CA" altLang="en-US" sz="1800" b="0" kern="0" dirty="0"/>
          </a:p>
          <a:p>
            <a:endParaRPr lang="en-CA" altLang="en-US" sz="1800" b="0" kern="0" dirty="0"/>
          </a:p>
          <a:p>
            <a:endParaRPr lang="en-CA" altLang="en-US" sz="1800" b="0" kern="0" dirty="0"/>
          </a:p>
          <a:p>
            <a:r>
              <a:rPr lang="en-CA" altLang="en-US" sz="1800" b="0" kern="0" dirty="0"/>
              <a:t>/25 </a:t>
            </a:r>
            <a:r>
              <a:rPr lang="en-CA" altLang="en-US" sz="1800" b="0" kern="0" dirty="0" err="1"/>
              <a:t>Subnetting</a:t>
            </a:r>
            <a:r>
              <a:rPr lang="en-CA" altLang="en-US" sz="1800" b="0" kern="0" dirty="0"/>
              <a:t> Topology</a:t>
            </a:r>
          </a:p>
          <a:p>
            <a:endParaRPr lang="en-CA" altLang="en-US" sz="1800" b="0" kern="0" dirty="0"/>
          </a:p>
        </p:txBody>
      </p:sp>
    </p:spTree>
    <p:extLst>
      <p:ext uri="{BB962C8B-B14F-4D97-AF65-F5344CB8AC3E}">
        <p14:creationId xmlns:p14="http://schemas.microsoft.com/office/powerpoint/2010/main" val="23430564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asil gambar untuk logo elnus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911424" y="836712"/>
            <a:ext cx="110172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err="1">
                <a:solidFill>
                  <a:schemeClr val="bg1"/>
                </a:solidFill>
              </a:rPr>
              <a:t>Pengalamatan</a:t>
            </a:r>
            <a:r>
              <a:rPr lang="id-ID" sz="2400" b="1" dirty="0">
                <a:solidFill>
                  <a:schemeClr val="bg1"/>
                </a:solidFill>
              </a:rPr>
              <a:t> Jaringan </a:t>
            </a:r>
            <a:r>
              <a:rPr lang="en-US" dirty="0">
                <a:solidFill>
                  <a:schemeClr val="bg1"/>
                </a:solidFill>
              </a:rPr>
              <a:t>	</a:t>
            </a:r>
            <a:r>
              <a:rPr lang="en-US" b="1" dirty="0">
                <a:solidFill>
                  <a:schemeClr val="accent5">
                    <a:lumMod val="25000"/>
                  </a:schemeClr>
                </a:solidFill>
              </a:rPr>
              <a:t> 						</a:t>
            </a:r>
            <a:r>
              <a:rPr lang="en-US" sz="2400" b="1" dirty="0" err="1">
                <a:solidFill>
                  <a:schemeClr val="bg1"/>
                </a:solidFill>
                <a:latin typeface="+mj-lt"/>
              </a:rPr>
              <a:t>Pelatihan</a:t>
            </a:r>
            <a:endParaRPr 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055440" y="1628800"/>
            <a:ext cx="10441160" cy="13775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defTabSz="457200">
              <a:lnSpc>
                <a:spcPct val="87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GB" sz="2400" dirty="0"/>
              <a:t>SUBNETTING – </a:t>
            </a:r>
            <a:r>
              <a:rPr lang="en-GB" sz="2400" dirty="0" err="1"/>
              <a:t>Pembentukan</a:t>
            </a:r>
            <a:r>
              <a:rPr lang="en-GB" sz="2400" dirty="0"/>
              <a:t> </a:t>
            </a:r>
            <a:r>
              <a:rPr lang="en-GB" sz="2400" dirty="0" err="1"/>
              <a:t>Subnetting</a:t>
            </a:r>
            <a:endParaRPr lang="en-GB" sz="2400" dirty="0"/>
          </a:p>
          <a:p>
            <a:pPr algn="just" defTabSz="457200">
              <a:lnSpc>
                <a:spcPct val="87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endParaRPr lang="en-GB" sz="2400" dirty="0"/>
          </a:p>
          <a:p>
            <a:pPr algn="just" defTabSz="457200">
              <a:lnSpc>
                <a:spcPct val="87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endParaRPr lang="en-GB" sz="2400" dirty="0"/>
          </a:p>
          <a:p>
            <a:pPr marL="457200" indent="-457200" algn="just" defTabSz="457200">
              <a:lnSpc>
                <a:spcPct val="87000"/>
              </a:lnSpc>
              <a:buAutoNum type="alphaLcPeriod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endParaRPr lang="en-GB" sz="24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5519" y="2282511"/>
            <a:ext cx="8051799" cy="3824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205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asil gambar untuk logo elnus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911424" y="836712"/>
            <a:ext cx="110172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err="1">
                <a:solidFill>
                  <a:schemeClr val="bg1"/>
                </a:solidFill>
              </a:rPr>
              <a:t>Pengalamatan</a:t>
            </a:r>
            <a:r>
              <a:rPr lang="id-ID" sz="2400" b="1" dirty="0">
                <a:solidFill>
                  <a:schemeClr val="bg1"/>
                </a:solidFill>
              </a:rPr>
              <a:t> Jaringan </a:t>
            </a:r>
            <a:r>
              <a:rPr lang="en-US" dirty="0">
                <a:solidFill>
                  <a:schemeClr val="bg1"/>
                </a:solidFill>
              </a:rPr>
              <a:t>	</a:t>
            </a:r>
            <a:r>
              <a:rPr lang="en-US" b="1" dirty="0">
                <a:solidFill>
                  <a:schemeClr val="accent5">
                    <a:lumMod val="25000"/>
                  </a:schemeClr>
                </a:solidFill>
              </a:rPr>
              <a:t> 						</a:t>
            </a:r>
            <a:r>
              <a:rPr lang="en-US" sz="2400" b="1" dirty="0" err="1">
                <a:solidFill>
                  <a:schemeClr val="bg1"/>
                </a:solidFill>
                <a:latin typeface="+mj-lt"/>
              </a:rPr>
              <a:t>Pelatihan</a:t>
            </a:r>
            <a:endParaRPr 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055440" y="1628800"/>
            <a:ext cx="10441160" cy="13775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defTabSz="457200">
              <a:lnSpc>
                <a:spcPct val="87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GB" sz="2400" dirty="0"/>
              <a:t>SUBNETTING – Latihan</a:t>
            </a:r>
          </a:p>
          <a:p>
            <a:pPr algn="just" defTabSz="457200">
              <a:lnSpc>
                <a:spcPct val="87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endParaRPr lang="en-GB" sz="2400" dirty="0"/>
          </a:p>
          <a:p>
            <a:pPr algn="just" defTabSz="457200">
              <a:lnSpc>
                <a:spcPct val="87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endParaRPr lang="en-GB" sz="2400" dirty="0"/>
          </a:p>
          <a:p>
            <a:pPr marL="457200" indent="-457200" algn="just" defTabSz="457200">
              <a:lnSpc>
                <a:spcPct val="87000"/>
              </a:lnSpc>
              <a:buAutoNum type="alphaLcPeriod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endParaRPr lang="en-GB" sz="2400" dirty="0"/>
          </a:p>
        </p:txBody>
      </p:sp>
      <p:sp>
        <p:nvSpPr>
          <p:cNvPr id="6" name="Rectangle 5"/>
          <p:cNvSpPr/>
          <p:nvPr/>
        </p:nvSpPr>
        <p:spPr>
          <a:xfrm>
            <a:off x="1055440" y="2348880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CA" altLang="en-US" dirty="0" err="1"/>
              <a:t>Sebuah</a:t>
            </a:r>
            <a:r>
              <a:rPr lang="en-CA" altLang="en-US" dirty="0"/>
              <a:t> Bank </a:t>
            </a:r>
            <a:r>
              <a:rPr lang="en-CA" altLang="en-US" dirty="0" err="1"/>
              <a:t>Swasta</a:t>
            </a:r>
            <a:r>
              <a:rPr lang="en-CA" altLang="en-US" dirty="0"/>
              <a:t> </a:t>
            </a:r>
            <a:r>
              <a:rPr lang="en-CA" altLang="en-US" dirty="0" err="1"/>
              <a:t>membutuhkan</a:t>
            </a:r>
            <a:r>
              <a:rPr lang="en-CA" altLang="en-US" dirty="0"/>
              <a:t> 2 </a:t>
            </a:r>
            <a:r>
              <a:rPr lang="en-CA" altLang="en-US" dirty="0" err="1"/>
              <a:t>buah</a:t>
            </a:r>
            <a:r>
              <a:rPr lang="en-CA" altLang="en-US" dirty="0"/>
              <a:t> </a:t>
            </a:r>
            <a:r>
              <a:rPr lang="en-CA" altLang="en-US" dirty="0" err="1"/>
              <a:t>jaringan</a:t>
            </a:r>
            <a:r>
              <a:rPr lang="en-CA" altLang="en-US" dirty="0"/>
              <a:t> </a:t>
            </a:r>
            <a:r>
              <a:rPr lang="en-CA" altLang="en-US" dirty="0" err="1"/>
              <a:t>dengan</a:t>
            </a:r>
            <a:r>
              <a:rPr lang="en-CA" altLang="en-US" dirty="0"/>
              <a:t> </a:t>
            </a:r>
            <a:r>
              <a:rPr lang="en-CA" altLang="en-US" dirty="0" err="1"/>
              <a:t>blok</a:t>
            </a:r>
            <a:r>
              <a:rPr lang="en-CA" altLang="en-US" dirty="0"/>
              <a:t> IP address yang </a:t>
            </a:r>
            <a:r>
              <a:rPr lang="en-CA" altLang="en-US" dirty="0" err="1"/>
              <a:t>diberikan</a:t>
            </a:r>
            <a:r>
              <a:rPr lang="en-CA" altLang="en-US" dirty="0"/>
              <a:t> 192.168.100.0/24.</a:t>
            </a:r>
          </a:p>
          <a:p>
            <a:r>
              <a:rPr lang="en-CA" altLang="en-US" dirty="0" err="1"/>
              <a:t>Desainlah</a:t>
            </a:r>
            <a:r>
              <a:rPr lang="en-CA" altLang="en-US" dirty="0"/>
              <a:t> IP </a:t>
            </a:r>
            <a:r>
              <a:rPr lang="en-CA" altLang="en-US" dirty="0" err="1"/>
              <a:t>Addressnya</a:t>
            </a:r>
            <a:r>
              <a:rPr lang="en-CA" altLang="en-US" dirty="0"/>
              <a:t> </a:t>
            </a:r>
            <a:r>
              <a:rPr lang="en-CA" altLang="en-US" dirty="0" err="1"/>
              <a:t>dengan</a:t>
            </a:r>
            <a:r>
              <a:rPr lang="en-CA" altLang="en-US" dirty="0"/>
              <a:t> </a:t>
            </a:r>
            <a:r>
              <a:rPr lang="en-CA" altLang="en-US" dirty="0" err="1"/>
              <a:t>metode</a:t>
            </a:r>
            <a:r>
              <a:rPr lang="en-CA" altLang="en-US" dirty="0"/>
              <a:t> </a:t>
            </a:r>
            <a:r>
              <a:rPr lang="en-CA" altLang="en-US" dirty="0" err="1"/>
              <a:t>subnetting</a:t>
            </a:r>
            <a:r>
              <a:rPr lang="en-CA" altLang="en-US" dirty="0"/>
              <a:t> </a:t>
            </a:r>
            <a:endParaRPr lang="en-CA" alt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98721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asil gambar untuk logo elnus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911424" y="836712"/>
            <a:ext cx="110172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err="1">
                <a:solidFill>
                  <a:schemeClr val="bg1"/>
                </a:solidFill>
              </a:rPr>
              <a:t>Pengalamatan</a:t>
            </a:r>
            <a:r>
              <a:rPr lang="id-ID" sz="2400" b="1" dirty="0">
                <a:solidFill>
                  <a:schemeClr val="bg1"/>
                </a:solidFill>
              </a:rPr>
              <a:t> Jaringan </a:t>
            </a:r>
            <a:r>
              <a:rPr lang="en-US" dirty="0">
                <a:solidFill>
                  <a:schemeClr val="bg1"/>
                </a:solidFill>
              </a:rPr>
              <a:t>	</a:t>
            </a:r>
            <a:r>
              <a:rPr lang="en-US" b="1" dirty="0">
                <a:solidFill>
                  <a:schemeClr val="accent5">
                    <a:lumMod val="25000"/>
                  </a:schemeClr>
                </a:solidFill>
              </a:rPr>
              <a:t> 						</a:t>
            </a:r>
            <a:r>
              <a:rPr lang="en-US" sz="2400" b="1" dirty="0" err="1">
                <a:solidFill>
                  <a:schemeClr val="bg1"/>
                </a:solidFill>
                <a:latin typeface="+mj-lt"/>
              </a:rPr>
              <a:t>Pelatihan</a:t>
            </a:r>
            <a:endParaRPr 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055440" y="1628800"/>
            <a:ext cx="10441160" cy="16988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defTabSz="457200">
              <a:lnSpc>
                <a:spcPct val="87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US" sz="2400" dirty="0"/>
              <a:t>Variable Length Subnet Masking - </a:t>
            </a:r>
            <a:r>
              <a:rPr lang="en-GB" sz="2400" dirty="0"/>
              <a:t>VLSM</a:t>
            </a:r>
          </a:p>
          <a:p>
            <a:pPr algn="just" defTabSz="457200">
              <a:lnSpc>
                <a:spcPct val="87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endParaRPr lang="en-GB" sz="2400" dirty="0"/>
          </a:p>
          <a:p>
            <a:pPr algn="just" defTabSz="457200">
              <a:lnSpc>
                <a:spcPct val="87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endParaRPr lang="en-GB" sz="2400" dirty="0"/>
          </a:p>
          <a:p>
            <a:pPr algn="just" defTabSz="457200">
              <a:lnSpc>
                <a:spcPct val="87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endParaRPr lang="en-GB" sz="2400" dirty="0"/>
          </a:p>
          <a:p>
            <a:pPr marL="457200" indent="-457200" algn="just" defTabSz="457200">
              <a:lnSpc>
                <a:spcPct val="87000"/>
              </a:lnSpc>
              <a:buAutoNum type="alphaLcPeriod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endParaRPr lang="en-GB" sz="2400" dirty="0"/>
          </a:p>
        </p:txBody>
      </p:sp>
      <p:sp>
        <p:nvSpPr>
          <p:cNvPr id="5" name="Rectangle 4"/>
          <p:cNvSpPr/>
          <p:nvPr/>
        </p:nvSpPr>
        <p:spPr>
          <a:xfrm>
            <a:off x="1049213" y="2348880"/>
            <a:ext cx="10441160" cy="4136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just" defTabSz="457200" eaLnBrk="1" hangingPunct="1">
              <a:lnSpc>
                <a:spcPct val="87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endParaRPr lang="en-GB" sz="2400" dirty="0"/>
          </a:p>
        </p:txBody>
      </p:sp>
      <p:sp>
        <p:nvSpPr>
          <p:cNvPr id="6" name="Rectangle 5"/>
          <p:cNvSpPr/>
          <p:nvPr/>
        </p:nvSpPr>
        <p:spPr>
          <a:xfrm>
            <a:off x="1055440" y="2348880"/>
            <a:ext cx="6096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CA" altLang="en-US" dirty="0"/>
              <a:t>Basic VLSM</a:t>
            </a:r>
            <a:endParaRPr lang="en-CA" altLang="en-US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altLang="en-US" dirty="0">
                <a:solidFill>
                  <a:srgbClr val="000000"/>
                </a:solidFill>
              </a:rPr>
              <a:t>Subnet yang </a:t>
            </a:r>
            <a:r>
              <a:rPr lang="en-CA" altLang="en-US" dirty="0" err="1">
                <a:solidFill>
                  <a:srgbClr val="000000"/>
                </a:solidFill>
              </a:rPr>
              <a:t>terbentuk</a:t>
            </a:r>
            <a:r>
              <a:rPr lang="en-CA" altLang="en-US" dirty="0">
                <a:solidFill>
                  <a:srgbClr val="000000"/>
                </a:solidFill>
              </a:rPr>
              <a:t> </a:t>
            </a:r>
            <a:r>
              <a:rPr lang="en-CA" altLang="en-US" dirty="0" err="1">
                <a:solidFill>
                  <a:srgbClr val="000000"/>
                </a:solidFill>
              </a:rPr>
              <a:t>tidak</a:t>
            </a:r>
            <a:r>
              <a:rPr lang="en-CA" altLang="en-US" dirty="0">
                <a:solidFill>
                  <a:srgbClr val="000000"/>
                </a:solidFill>
              </a:rPr>
              <a:t> </a:t>
            </a:r>
            <a:r>
              <a:rPr lang="en-CA" altLang="en-US" dirty="0" err="1">
                <a:solidFill>
                  <a:srgbClr val="000000"/>
                </a:solidFill>
              </a:rPr>
              <a:t>harus</a:t>
            </a:r>
            <a:r>
              <a:rPr lang="en-CA" altLang="en-US" dirty="0">
                <a:solidFill>
                  <a:srgbClr val="000000"/>
                </a:solidFill>
              </a:rPr>
              <a:t> </a:t>
            </a:r>
            <a:r>
              <a:rPr lang="en-CA" altLang="en-US" dirty="0" err="1">
                <a:solidFill>
                  <a:srgbClr val="000000"/>
                </a:solidFill>
              </a:rPr>
              <a:t>memiliki</a:t>
            </a:r>
            <a:r>
              <a:rPr lang="en-CA" altLang="en-US" dirty="0">
                <a:solidFill>
                  <a:srgbClr val="000000"/>
                </a:solidFill>
              </a:rPr>
              <a:t> </a:t>
            </a:r>
            <a:r>
              <a:rPr lang="en-CA" altLang="en-US" dirty="0" err="1">
                <a:solidFill>
                  <a:srgbClr val="000000"/>
                </a:solidFill>
              </a:rPr>
              <a:t>ukuran</a:t>
            </a:r>
            <a:r>
              <a:rPr lang="en-CA" altLang="en-US" dirty="0">
                <a:solidFill>
                  <a:srgbClr val="000000"/>
                </a:solidFill>
              </a:rPr>
              <a:t> yang </a:t>
            </a:r>
            <a:r>
              <a:rPr lang="en-CA" altLang="en-US" dirty="0" err="1">
                <a:solidFill>
                  <a:srgbClr val="000000"/>
                </a:solidFill>
              </a:rPr>
              <a:t>sama</a:t>
            </a:r>
            <a:r>
              <a:rPr lang="en-CA" altLang="en-US" dirty="0">
                <a:solidFill>
                  <a:srgbClr val="000000"/>
                </a:solidFill>
              </a:rPr>
              <a:t>, </a:t>
            </a:r>
            <a:r>
              <a:rPr lang="en-CA" altLang="en-US" dirty="0" err="1">
                <a:solidFill>
                  <a:srgbClr val="000000"/>
                </a:solidFill>
              </a:rPr>
              <a:t>selama</a:t>
            </a:r>
            <a:r>
              <a:rPr lang="en-CA" altLang="en-US" dirty="0">
                <a:solidFill>
                  <a:srgbClr val="000000"/>
                </a:solidFill>
              </a:rPr>
              <a:t> range IP address ranges </a:t>
            </a:r>
            <a:r>
              <a:rPr lang="en-CA" altLang="en-US" dirty="0" err="1">
                <a:solidFill>
                  <a:srgbClr val="000000"/>
                </a:solidFill>
              </a:rPr>
              <a:t>tidak</a:t>
            </a:r>
            <a:r>
              <a:rPr lang="en-CA" altLang="en-US" dirty="0">
                <a:solidFill>
                  <a:srgbClr val="000000"/>
                </a:solidFill>
              </a:rPr>
              <a:t> </a:t>
            </a:r>
            <a:r>
              <a:rPr lang="en-CA" altLang="en-US" dirty="0" err="1">
                <a:solidFill>
                  <a:srgbClr val="000000"/>
                </a:solidFill>
              </a:rPr>
              <a:t>saling</a:t>
            </a:r>
            <a:r>
              <a:rPr lang="en-CA" altLang="en-US" dirty="0">
                <a:solidFill>
                  <a:srgbClr val="000000"/>
                </a:solidFill>
              </a:rPr>
              <a:t> overlap.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altLang="en-US" dirty="0" err="1">
                <a:solidFill>
                  <a:srgbClr val="000000"/>
                </a:solidFill>
              </a:rPr>
              <a:t>Dalam</a:t>
            </a:r>
            <a:r>
              <a:rPr lang="en-CA" altLang="en-US" dirty="0">
                <a:solidFill>
                  <a:srgbClr val="000000"/>
                </a:solidFill>
              </a:rPr>
              <a:t> </a:t>
            </a:r>
            <a:r>
              <a:rPr lang="en-CA" altLang="en-US" dirty="0" err="1">
                <a:solidFill>
                  <a:srgbClr val="000000"/>
                </a:solidFill>
              </a:rPr>
              <a:t>membentuk</a:t>
            </a:r>
            <a:r>
              <a:rPr lang="en-CA" altLang="en-US" dirty="0">
                <a:solidFill>
                  <a:srgbClr val="000000"/>
                </a:solidFill>
              </a:rPr>
              <a:t> VLSM </a:t>
            </a:r>
            <a:r>
              <a:rPr lang="en-CA" altLang="en-US" dirty="0" err="1">
                <a:solidFill>
                  <a:srgbClr val="000000"/>
                </a:solidFill>
              </a:rPr>
              <a:t>menjadi</a:t>
            </a:r>
            <a:r>
              <a:rPr lang="en-CA" altLang="en-US" dirty="0">
                <a:solidFill>
                  <a:srgbClr val="000000"/>
                </a:solidFill>
              </a:rPr>
              <a:t> </a:t>
            </a:r>
            <a:r>
              <a:rPr lang="en-CA" altLang="en-US" dirty="0" err="1">
                <a:solidFill>
                  <a:srgbClr val="000000"/>
                </a:solidFill>
              </a:rPr>
              <a:t>lebih</a:t>
            </a:r>
            <a:r>
              <a:rPr lang="en-CA" altLang="en-US" dirty="0">
                <a:solidFill>
                  <a:srgbClr val="000000"/>
                </a:solidFill>
              </a:rPr>
              <a:t> </a:t>
            </a:r>
            <a:r>
              <a:rPr lang="en-CA" altLang="en-US" dirty="0" err="1">
                <a:solidFill>
                  <a:srgbClr val="000000"/>
                </a:solidFill>
              </a:rPr>
              <a:t>mudah</a:t>
            </a:r>
            <a:r>
              <a:rPr lang="en-CA" altLang="en-US" dirty="0">
                <a:solidFill>
                  <a:srgbClr val="000000"/>
                </a:solidFill>
              </a:rPr>
              <a:t>, </a:t>
            </a:r>
            <a:r>
              <a:rPr lang="en-CA" altLang="en-US" dirty="0" err="1">
                <a:solidFill>
                  <a:srgbClr val="000000"/>
                </a:solidFill>
              </a:rPr>
              <a:t>dibentuk</a:t>
            </a:r>
            <a:r>
              <a:rPr lang="en-CA" altLang="en-US" dirty="0">
                <a:solidFill>
                  <a:srgbClr val="000000"/>
                </a:solidFill>
              </a:rPr>
              <a:t> subnet </a:t>
            </a:r>
            <a:r>
              <a:rPr lang="en-CA" altLang="en-US" dirty="0" err="1">
                <a:solidFill>
                  <a:srgbClr val="000000"/>
                </a:solidFill>
              </a:rPr>
              <a:t>dengan</a:t>
            </a:r>
            <a:r>
              <a:rPr lang="en-CA" altLang="en-US" dirty="0">
                <a:solidFill>
                  <a:srgbClr val="000000"/>
                </a:solidFill>
              </a:rPr>
              <a:t> </a:t>
            </a:r>
            <a:r>
              <a:rPr lang="en-CA" altLang="en-US" dirty="0" err="1">
                <a:solidFill>
                  <a:srgbClr val="000000"/>
                </a:solidFill>
              </a:rPr>
              <a:t>dimulai</a:t>
            </a:r>
            <a:r>
              <a:rPr lang="en-CA" altLang="en-US" dirty="0">
                <a:solidFill>
                  <a:srgbClr val="000000"/>
                </a:solidFill>
              </a:rPr>
              <a:t> </a:t>
            </a:r>
            <a:r>
              <a:rPr lang="en-CA" altLang="en-US" dirty="0" err="1">
                <a:solidFill>
                  <a:srgbClr val="000000"/>
                </a:solidFill>
              </a:rPr>
              <a:t>dari</a:t>
            </a:r>
            <a:r>
              <a:rPr lang="en-CA" altLang="en-US" dirty="0">
                <a:solidFill>
                  <a:srgbClr val="000000"/>
                </a:solidFill>
              </a:rPr>
              <a:t> </a:t>
            </a:r>
            <a:r>
              <a:rPr lang="en-CA" altLang="en-US" dirty="0" err="1">
                <a:solidFill>
                  <a:srgbClr val="000000"/>
                </a:solidFill>
              </a:rPr>
              <a:t>kebutuhan</a:t>
            </a:r>
            <a:r>
              <a:rPr lang="en-CA" altLang="en-US" dirty="0">
                <a:solidFill>
                  <a:srgbClr val="000000"/>
                </a:solidFill>
              </a:rPr>
              <a:t> host yang paling </a:t>
            </a:r>
            <a:r>
              <a:rPr lang="en-CA" altLang="en-US" dirty="0" err="1">
                <a:solidFill>
                  <a:srgbClr val="000000"/>
                </a:solidFill>
              </a:rPr>
              <a:t>banyak</a:t>
            </a:r>
            <a:r>
              <a:rPr lang="en-CA" altLang="en-US" dirty="0">
                <a:solidFill>
                  <a:srgbClr val="000000"/>
                </a:solidFill>
              </a:rPr>
              <a:t>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6426" y="4509120"/>
            <a:ext cx="4906861" cy="1708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21310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747" y="2474259"/>
            <a:ext cx="5898255" cy="424122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1904" y="1354661"/>
            <a:ext cx="5988423" cy="16071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0095" y="3007175"/>
            <a:ext cx="4919503" cy="340209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1424" y="764704"/>
            <a:ext cx="10871200" cy="707578"/>
          </a:xfrm>
        </p:spPr>
        <p:txBody>
          <a:bodyPr/>
          <a:lstStyle/>
          <a:p>
            <a:r>
              <a:rPr lang="en-US" sz="2000" dirty="0" err="1"/>
              <a:t>Pengalamatan</a:t>
            </a:r>
            <a:r>
              <a:rPr lang="id-ID" sz="2000" dirty="0"/>
              <a:t> Jaringan </a:t>
            </a:r>
            <a:r>
              <a:rPr lang="en-US" sz="2000" dirty="0"/>
              <a:t>	</a:t>
            </a:r>
            <a:r>
              <a:rPr lang="en-US" sz="2000" dirty="0">
                <a:solidFill>
                  <a:schemeClr val="accent5">
                    <a:lumMod val="25000"/>
                  </a:schemeClr>
                </a:solidFill>
              </a:rPr>
              <a:t> 						</a:t>
            </a:r>
            <a:r>
              <a:rPr lang="en-US" sz="2000" dirty="0" err="1"/>
              <a:t>Pelatihan</a:t>
            </a:r>
            <a:br>
              <a:rPr lang="en-US" sz="2000" dirty="0"/>
            </a:b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55440" y="1628800"/>
            <a:ext cx="10441160" cy="16988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defTabSz="457200">
              <a:lnSpc>
                <a:spcPct val="87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GB" sz="2400" dirty="0"/>
              <a:t>VLSM</a:t>
            </a:r>
          </a:p>
          <a:p>
            <a:pPr algn="just" defTabSz="457200">
              <a:lnSpc>
                <a:spcPct val="87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endParaRPr lang="en-GB" sz="2400" dirty="0"/>
          </a:p>
          <a:p>
            <a:pPr algn="just" defTabSz="457200">
              <a:lnSpc>
                <a:spcPct val="87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endParaRPr lang="en-GB" sz="2400" dirty="0"/>
          </a:p>
          <a:p>
            <a:pPr algn="just" defTabSz="457200">
              <a:lnSpc>
                <a:spcPct val="87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endParaRPr lang="en-GB" sz="2400" dirty="0"/>
          </a:p>
          <a:p>
            <a:pPr marL="457200" indent="-457200" algn="just" defTabSz="457200">
              <a:lnSpc>
                <a:spcPct val="87000"/>
              </a:lnSpc>
              <a:buAutoNum type="alphaLcPeriod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4001422630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asil gambar untuk logo elnus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911424" y="836712"/>
            <a:ext cx="110172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err="1">
                <a:solidFill>
                  <a:schemeClr val="bg1"/>
                </a:solidFill>
              </a:rPr>
              <a:t>Pengalamatan</a:t>
            </a:r>
            <a:r>
              <a:rPr lang="id-ID" sz="2400" b="1" dirty="0">
                <a:solidFill>
                  <a:schemeClr val="bg1"/>
                </a:solidFill>
              </a:rPr>
              <a:t> Jaringan </a:t>
            </a:r>
            <a:r>
              <a:rPr lang="en-US" dirty="0">
                <a:solidFill>
                  <a:schemeClr val="bg1"/>
                </a:solidFill>
              </a:rPr>
              <a:t>	</a:t>
            </a:r>
            <a:r>
              <a:rPr lang="en-US" b="1" dirty="0">
                <a:solidFill>
                  <a:schemeClr val="accent5">
                    <a:lumMod val="25000"/>
                  </a:schemeClr>
                </a:solidFill>
              </a:rPr>
              <a:t> 						</a:t>
            </a:r>
            <a:r>
              <a:rPr lang="en-US" sz="2400" b="1" dirty="0" err="1">
                <a:solidFill>
                  <a:schemeClr val="bg1"/>
                </a:solidFill>
                <a:latin typeface="+mj-lt"/>
              </a:rPr>
              <a:t>Pelatihan</a:t>
            </a:r>
            <a:endParaRPr 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055440" y="1628800"/>
            <a:ext cx="10441160" cy="45906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defTabSz="457200">
              <a:lnSpc>
                <a:spcPct val="87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GB" sz="2400" dirty="0"/>
              <a:t>IP ADDRESS </a:t>
            </a:r>
            <a:r>
              <a:rPr lang="en-GB" sz="2400" dirty="0" err="1"/>
              <a:t>Versi</a:t>
            </a:r>
            <a:r>
              <a:rPr lang="en-GB" sz="2400" dirty="0"/>
              <a:t> 4</a:t>
            </a:r>
          </a:p>
          <a:p>
            <a:pPr algn="just" defTabSz="457200">
              <a:lnSpc>
                <a:spcPct val="87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endParaRPr lang="en-GB" sz="2400" dirty="0"/>
          </a:p>
          <a:p>
            <a:pPr marL="457200" indent="-457200" algn="just" defTabSz="457200">
              <a:lnSpc>
                <a:spcPct val="87000"/>
              </a:lnSpc>
              <a:buFont typeface="+mj-lt"/>
              <a:buAutoNum type="arabicPeriod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GB" sz="2400" dirty="0" err="1"/>
              <a:t>Pendahuluan</a:t>
            </a:r>
            <a:endParaRPr lang="en-GB" sz="2400" dirty="0"/>
          </a:p>
          <a:p>
            <a:pPr marL="457200" indent="-457200" algn="just" defTabSz="457200">
              <a:lnSpc>
                <a:spcPct val="87000"/>
              </a:lnSpc>
              <a:buFont typeface="+mj-lt"/>
              <a:buAutoNum type="arabicPeriod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GB" sz="2400" dirty="0" err="1"/>
              <a:t>Sistem</a:t>
            </a:r>
            <a:r>
              <a:rPr lang="en-GB" sz="2400" dirty="0"/>
              <a:t> </a:t>
            </a:r>
            <a:r>
              <a:rPr lang="en-GB" sz="2400" dirty="0" err="1"/>
              <a:t>Bilangan</a:t>
            </a:r>
            <a:r>
              <a:rPr lang="en-GB" sz="2400" dirty="0"/>
              <a:t> </a:t>
            </a:r>
            <a:r>
              <a:rPr lang="en-GB" sz="2400" dirty="0" err="1"/>
              <a:t>Biner</a:t>
            </a:r>
            <a:r>
              <a:rPr lang="en-GB" sz="2400" dirty="0"/>
              <a:t> </a:t>
            </a:r>
            <a:r>
              <a:rPr lang="en-GB" sz="2400" dirty="0" err="1"/>
              <a:t>dan</a:t>
            </a:r>
            <a:r>
              <a:rPr lang="en-GB" sz="2400" dirty="0"/>
              <a:t> </a:t>
            </a:r>
            <a:r>
              <a:rPr lang="en-GB" sz="2400" dirty="0" err="1"/>
              <a:t>Desimal</a:t>
            </a:r>
            <a:r>
              <a:rPr lang="en-GB" sz="2400" dirty="0"/>
              <a:t> </a:t>
            </a:r>
            <a:r>
              <a:rPr lang="en-GB" sz="2400" dirty="0" err="1"/>
              <a:t>serta</a:t>
            </a:r>
            <a:r>
              <a:rPr lang="en-GB" sz="2400" dirty="0"/>
              <a:t> </a:t>
            </a:r>
            <a:r>
              <a:rPr lang="en-GB" sz="2400" dirty="0" err="1"/>
              <a:t>Konversi</a:t>
            </a:r>
            <a:r>
              <a:rPr lang="en-GB" sz="2400" dirty="0"/>
              <a:t> </a:t>
            </a:r>
            <a:r>
              <a:rPr lang="en-GB" sz="2400" dirty="0" err="1"/>
              <a:t>Sistem</a:t>
            </a:r>
            <a:r>
              <a:rPr lang="en-GB" sz="2400" dirty="0"/>
              <a:t> </a:t>
            </a:r>
            <a:r>
              <a:rPr lang="en-GB" sz="2400" dirty="0" err="1"/>
              <a:t>Bilangan</a:t>
            </a:r>
            <a:endParaRPr lang="en-GB" sz="2400" dirty="0"/>
          </a:p>
          <a:p>
            <a:pPr marL="457200" indent="-457200" algn="just" defTabSz="457200">
              <a:lnSpc>
                <a:spcPct val="87000"/>
              </a:lnSpc>
              <a:buFont typeface="+mj-lt"/>
              <a:buAutoNum type="arabicPeriod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GB" sz="2400" dirty="0"/>
              <a:t>Network Portion, Host Portion </a:t>
            </a:r>
            <a:r>
              <a:rPr lang="en-GB" sz="2400" dirty="0" err="1"/>
              <a:t>dan</a:t>
            </a:r>
            <a:r>
              <a:rPr lang="en-GB" sz="2400" dirty="0"/>
              <a:t> Subnet Mask</a:t>
            </a:r>
          </a:p>
          <a:p>
            <a:pPr marL="457200" indent="-457200" algn="just" defTabSz="457200">
              <a:lnSpc>
                <a:spcPct val="87000"/>
              </a:lnSpc>
              <a:buFont typeface="+mj-lt"/>
              <a:buAutoNum type="arabicPeriod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GB" sz="2400" dirty="0" err="1"/>
              <a:t>Logika</a:t>
            </a:r>
            <a:r>
              <a:rPr lang="en-GB" sz="2400" dirty="0"/>
              <a:t> AND</a:t>
            </a:r>
          </a:p>
          <a:p>
            <a:pPr marL="457200" indent="-457200" algn="just" defTabSz="457200">
              <a:lnSpc>
                <a:spcPct val="87000"/>
              </a:lnSpc>
              <a:buFont typeface="+mj-lt"/>
              <a:buAutoNum type="arabicPeriod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GB" sz="2400" dirty="0"/>
              <a:t>Prefix Length</a:t>
            </a:r>
          </a:p>
          <a:p>
            <a:pPr marL="457200" indent="-457200" algn="just" defTabSz="457200">
              <a:lnSpc>
                <a:spcPct val="87000"/>
              </a:lnSpc>
              <a:buFont typeface="+mj-lt"/>
              <a:buAutoNum type="arabicPeriod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GB" sz="2400" dirty="0" err="1"/>
              <a:t>Alamat</a:t>
            </a:r>
            <a:r>
              <a:rPr lang="en-GB" sz="2400" dirty="0"/>
              <a:t> Network, Host </a:t>
            </a:r>
            <a:r>
              <a:rPr lang="en-GB" sz="2400" dirty="0" err="1"/>
              <a:t>dan</a:t>
            </a:r>
            <a:r>
              <a:rPr lang="en-GB" sz="2400" dirty="0"/>
              <a:t>  Broadcast</a:t>
            </a:r>
          </a:p>
          <a:p>
            <a:pPr marL="457200" indent="-457200" algn="just" defTabSz="457200">
              <a:lnSpc>
                <a:spcPct val="87000"/>
              </a:lnSpc>
              <a:buFont typeface="+mj-lt"/>
              <a:buAutoNum type="arabicPeriod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GB" sz="2400" dirty="0" err="1"/>
              <a:t>Tipe</a:t>
            </a:r>
            <a:r>
              <a:rPr lang="en-GB" sz="2400" dirty="0"/>
              <a:t> IP Address </a:t>
            </a:r>
          </a:p>
          <a:p>
            <a:pPr marL="914400" lvl="1" indent="-457200" algn="just" defTabSz="457200">
              <a:lnSpc>
                <a:spcPct val="87000"/>
              </a:lnSpc>
              <a:buAutoNum type="alphaLcPeriod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GB" sz="2400" dirty="0"/>
              <a:t>Public Address, Private Address </a:t>
            </a:r>
          </a:p>
          <a:p>
            <a:pPr marL="914400" lvl="1" indent="-457200" algn="just" defTabSz="457200">
              <a:lnSpc>
                <a:spcPct val="87000"/>
              </a:lnSpc>
              <a:buAutoNum type="alphaLcPeriod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GB" sz="2400" dirty="0" err="1"/>
              <a:t>Spesial</a:t>
            </a:r>
            <a:r>
              <a:rPr lang="en-GB" sz="2400" dirty="0"/>
              <a:t> Address</a:t>
            </a:r>
          </a:p>
          <a:p>
            <a:pPr marL="914400" lvl="1" indent="-457200" algn="just" defTabSz="457200">
              <a:lnSpc>
                <a:spcPct val="87000"/>
              </a:lnSpc>
              <a:buAutoNum type="alphaLcPeriod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GB" sz="2400" dirty="0" err="1"/>
              <a:t>Classfull</a:t>
            </a:r>
            <a:r>
              <a:rPr lang="en-GB" sz="2400" dirty="0"/>
              <a:t> Address</a:t>
            </a:r>
          </a:p>
          <a:p>
            <a:pPr marL="457200" indent="-457200" algn="just" defTabSz="457200">
              <a:lnSpc>
                <a:spcPct val="87000"/>
              </a:lnSpc>
              <a:buAutoNum type="arabicPeriod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GB" sz="2400" dirty="0" err="1"/>
              <a:t>Penerapan</a:t>
            </a:r>
            <a:r>
              <a:rPr lang="en-GB" sz="2400" dirty="0"/>
              <a:t> IP Address </a:t>
            </a:r>
            <a:r>
              <a:rPr lang="en-GB" sz="2400" dirty="0" err="1"/>
              <a:t>versi</a:t>
            </a:r>
            <a:r>
              <a:rPr lang="en-GB" sz="2400" dirty="0"/>
              <a:t> 4</a:t>
            </a:r>
          </a:p>
          <a:p>
            <a:pPr marL="457200" indent="-457200" algn="just" defTabSz="457200">
              <a:lnSpc>
                <a:spcPct val="87000"/>
              </a:lnSpc>
              <a:buAutoNum type="arabicPeriod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endParaRPr lang="en-GB" sz="2400" dirty="0"/>
          </a:p>
        </p:txBody>
      </p:sp>
      <p:sp>
        <p:nvSpPr>
          <p:cNvPr id="5" name="Rectangle 4"/>
          <p:cNvSpPr/>
          <p:nvPr/>
        </p:nvSpPr>
        <p:spPr>
          <a:xfrm>
            <a:off x="1049213" y="2348880"/>
            <a:ext cx="10441160" cy="4136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just" defTabSz="457200" eaLnBrk="1" hangingPunct="1">
              <a:lnSpc>
                <a:spcPct val="87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93539005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911424" y="836712"/>
            <a:ext cx="110172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err="1">
                <a:solidFill>
                  <a:schemeClr val="bg1"/>
                </a:solidFill>
              </a:rPr>
              <a:t>Pengalamatan</a:t>
            </a:r>
            <a:r>
              <a:rPr lang="id-ID" sz="2400" b="1" dirty="0">
                <a:solidFill>
                  <a:schemeClr val="bg1"/>
                </a:solidFill>
              </a:rPr>
              <a:t> Jaringan </a:t>
            </a:r>
            <a:r>
              <a:rPr lang="en-US" dirty="0">
                <a:solidFill>
                  <a:schemeClr val="bg1"/>
                </a:solidFill>
              </a:rPr>
              <a:t>	</a:t>
            </a:r>
            <a:r>
              <a:rPr lang="en-US" b="1" dirty="0">
                <a:solidFill>
                  <a:schemeClr val="accent5">
                    <a:lumMod val="25000"/>
                  </a:schemeClr>
                </a:solidFill>
              </a:rPr>
              <a:t> 						</a:t>
            </a:r>
            <a:r>
              <a:rPr lang="en-US" sz="2400" b="1" dirty="0" err="1">
                <a:solidFill>
                  <a:schemeClr val="bg1"/>
                </a:solidFill>
                <a:latin typeface="+mj-lt"/>
              </a:rPr>
              <a:t>Pelatihan</a:t>
            </a:r>
            <a:endParaRPr 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055440" y="1628800"/>
            <a:ext cx="10441160" cy="10562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defTabSz="457200">
              <a:lnSpc>
                <a:spcPct val="87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GB" sz="2400" dirty="0"/>
              <a:t>VLSM</a:t>
            </a:r>
          </a:p>
          <a:p>
            <a:pPr algn="just" defTabSz="457200">
              <a:lnSpc>
                <a:spcPct val="87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endParaRPr lang="en-GB" sz="2400" dirty="0"/>
          </a:p>
          <a:p>
            <a:pPr marL="457200" indent="-457200" algn="just" defTabSz="457200">
              <a:lnSpc>
                <a:spcPct val="87000"/>
              </a:lnSpc>
              <a:buAutoNum type="alphaLcPeriod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endParaRPr lang="en-GB" sz="24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3991" y="2852936"/>
            <a:ext cx="5791713" cy="1694423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978496" y="2924944"/>
            <a:ext cx="4968551" cy="262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2060"/>
              </a:buClr>
              <a:buFont typeface="Wingdings" pitchFamily="2" charset="2"/>
              <a:buNone/>
              <a:defRPr sz="2000" b="1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457200" indent="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2060"/>
              </a:buClr>
              <a:buFont typeface="Wingdings" pitchFamily="2" charset="2"/>
              <a:buNone/>
              <a:defRPr sz="1800">
                <a:solidFill>
                  <a:schemeClr val="tx1"/>
                </a:solidFill>
                <a:latin typeface="Arial" charset="0"/>
              </a:defRPr>
            </a:lvl2pPr>
            <a:lvl3pPr marL="914400" indent="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2060"/>
              </a:buClr>
              <a:buFont typeface="Wingdings" pitchFamily="2" charset="2"/>
              <a:buNone/>
              <a:defRPr sz="1600">
                <a:solidFill>
                  <a:schemeClr val="tx1"/>
                </a:solidFill>
                <a:latin typeface="Arial" charset="0"/>
              </a:defRPr>
            </a:lvl3pPr>
            <a:lvl4pPr marL="1371600" indent="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2060"/>
              </a:buClr>
              <a:buFont typeface="Wingdings" pitchFamily="2" charset="2"/>
              <a:buNone/>
              <a:defRPr sz="1400">
                <a:solidFill>
                  <a:schemeClr val="tx1"/>
                </a:solidFill>
                <a:latin typeface="Arial" charset="0"/>
              </a:defRPr>
            </a:lvl4pPr>
            <a:lvl5pPr marL="1828800" indent="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2060"/>
              </a:buClr>
              <a:buFont typeface="Wingdings" pitchFamily="2" charset="2"/>
              <a:buNone/>
              <a:defRPr sz="1400">
                <a:solidFill>
                  <a:schemeClr val="tx1"/>
                </a:solidFill>
                <a:latin typeface="Arial" charset="0"/>
              </a:defRPr>
            </a:lvl5pPr>
            <a:lvl6pPr marL="228600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Arial" charset="0"/>
              </a:defRPr>
            </a:lvl6pPr>
            <a:lvl7pPr marL="274320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Arial" charset="0"/>
              </a:defRPr>
            </a:lvl7pPr>
            <a:lvl8pPr marL="320040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Arial" charset="0"/>
              </a:defRPr>
            </a:lvl8pPr>
            <a:lvl9pPr marL="365760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CA" altLang="en-US" sz="1800" kern="0" dirty="0" err="1"/>
              <a:t>Contoh</a:t>
            </a:r>
            <a:r>
              <a:rPr lang="en-CA" altLang="en-US" sz="1800" kern="0" dirty="0"/>
              <a:t>:</a:t>
            </a:r>
          </a:p>
          <a:p>
            <a:r>
              <a:rPr lang="en-CA" altLang="en-US" sz="1800" kern="0" dirty="0" err="1"/>
              <a:t>Diberikan</a:t>
            </a:r>
            <a:r>
              <a:rPr lang="en-CA" altLang="en-US" sz="1800" kern="0" dirty="0"/>
              <a:t> </a:t>
            </a:r>
            <a:r>
              <a:rPr lang="en-CA" altLang="en-US" sz="1800" kern="0" dirty="0" err="1"/>
              <a:t>alamat</a:t>
            </a:r>
            <a:r>
              <a:rPr lang="en-CA" altLang="en-US" sz="1800" kern="0" dirty="0"/>
              <a:t> network 172.16.0.0 /23 </a:t>
            </a:r>
            <a:r>
              <a:rPr lang="en-CA" altLang="en-US" sz="1800" kern="0" dirty="0" err="1"/>
              <a:t>membentuk</a:t>
            </a:r>
            <a:r>
              <a:rPr lang="en-CA" altLang="en-US" sz="1800" kern="0" dirty="0"/>
              <a:t> subnets: </a:t>
            </a:r>
            <a:endParaRPr lang="en-CA" altLang="en-US" sz="1800" kern="0" dirty="0">
              <a:solidFill>
                <a:srgbClr val="000000"/>
              </a:solidFill>
            </a:endParaRPr>
          </a:p>
          <a:p>
            <a:pPr lvl="1"/>
            <a:r>
              <a:rPr lang="en-CA" altLang="en-US" kern="0" dirty="0">
                <a:solidFill>
                  <a:srgbClr val="000000"/>
                </a:solidFill>
              </a:rPr>
              <a:t>1 network for 200 hosts -</a:t>
            </a:r>
            <a:r>
              <a:rPr lang="en-CA" altLang="en-US" kern="0" dirty="0">
                <a:solidFill>
                  <a:srgbClr val="FF0000"/>
                </a:solidFill>
              </a:rPr>
              <a:t> 256</a:t>
            </a:r>
            <a:endParaRPr lang="en-CA" altLang="en-US" kern="0" dirty="0">
              <a:solidFill>
                <a:srgbClr val="000000"/>
              </a:solidFill>
            </a:endParaRPr>
          </a:p>
          <a:p>
            <a:pPr lvl="1"/>
            <a:r>
              <a:rPr lang="en-CA" altLang="en-US" kern="0" dirty="0"/>
              <a:t>1 network for 100 hosts - </a:t>
            </a:r>
            <a:r>
              <a:rPr lang="en-CA" altLang="en-US" kern="0" dirty="0">
                <a:solidFill>
                  <a:srgbClr val="FF0000"/>
                </a:solidFill>
              </a:rPr>
              <a:t>128</a:t>
            </a:r>
            <a:endParaRPr lang="en-CA" altLang="en-US" kern="0" dirty="0"/>
          </a:p>
          <a:p>
            <a:pPr lvl="1"/>
            <a:r>
              <a:rPr lang="en-CA" altLang="en-US" kern="0" dirty="0">
                <a:solidFill>
                  <a:srgbClr val="000000"/>
                </a:solidFill>
              </a:rPr>
              <a:t>1 network for 50 hosts - </a:t>
            </a:r>
            <a:r>
              <a:rPr lang="en-CA" altLang="en-US" kern="0" dirty="0">
                <a:solidFill>
                  <a:srgbClr val="FF0000"/>
                </a:solidFill>
              </a:rPr>
              <a:t>64</a:t>
            </a:r>
            <a:endParaRPr lang="en-CA" altLang="en-US" kern="0" dirty="0">
              <a:solidFill>
                <a:srgbClr val="000000"/>
              </a:solidFill>
            </a:endParaRPr>
          </a:p>
          <a:p>
            <a:pPr lvl="1"/>
            <a:r>
              <a:rPr lang="en-CA" altLang="en-US" kern="0" dirty="0"/>
              <a:t>1 network for 25 hosts - </a:t>
            </a:r>
            <a:r>
              <a:rPr lang="en-CA" altLang="en-US" kern="0" dirty="0">
                <a:solidFill>
                  <a:srgbClr val="FF0000"/>
                </a:solidFill>
              </a:rPr>
              <a:t>32</a:t>
            </a:r>
            <a:endParaRPr lang="en-CA" altLang="en-US" kern="0" dirty="0"/>
          </a:p>
          <a:p>
            <a:pPr lvl="1"/>
            <a:r>
              <a:rPr lang="en-CA" altLang="en-US" kern="0" dirty="0">
                <a:solidFill>
                  <a:srgbClr val="000000"/>
                </a:solidFill>
              </a:rPr>
              <a:t>1 network for 10 hosts - </a:t>
            </a:r>
            <a:r>
              <a:rPr lang="en-CA" altLang="en-US" kern="0" dirty="0">
                <a:solidFill>
                  <a:srgbClr val="FF0000"/>
                </a:solidFill>
              </a:rPr>
              <a:t>16</a:t>
            </a:r>
          </a:p>
          <a:p>
            <a:pPr lvl="1"/>
            <a:r>
              <a:rPr lang="en-CA" altLang="en-US" kern="0" dirty="0"/>
              <a:t>4 point-to-point networks for 2 hosts each – 4x4 = </a:t>
            </a:r>
            <a:r>
              <a:rPr lang="en-CA" altLang="en-US" kern="0" dirty="0">
                <a:solidFill>
                  <a:srgbClr val="FF0000"/>
                </a:solidFill>
              </a:rPr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val="2222958233"/>
      </p:ext>
    </p:extLst>
  </p:cSld>
  <p:clrMapOvr>
    <a:masterClrMapping/>
  </p:clrMapOvr>
  <p:transition spd="slow">
    <p:wip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asil gambar untuk logo elnus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911424" y="836712"/>
            <a:ext cx="110172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err="1">
                <a:solidFill>
                  <a:schemeClr val="bg1"/>
                </a:solidFill>
              </a:rPr>
              <a:t>Pengalamatan</a:t>
            </a:r>
            <a:r>
              <a:rPr lang="id-ID" sz="2400" b="1" dirty="0">
                <a:solidFill>
                  <a:schemeClr val="bg1"/>
                </a:solidFill>
              </a:rPr>
              <a:t> Jaringan </a:t>
            </a:r>
            <a:r>
              <a:rPr lang="en-US" dirty="0">
                <a:solidFill>
                  <a:schemeClr val="bg1"/>
                </a:solidFill>
              </a:rPr>
              <a:t>	</a:t>
            </a:r>
            <a:r>
              <a:rPr lang="en-US" b="1" dirty="0">
                <a:solidFill>
                  <a:schemeClr val="accent5">
                    <a:lumMod val="25000"/>
                  </a:schemeClr>
                </a:solidFill>
              </a:rPr>
              <a:t> 						</a:t>
            </a:r>
            <a:r>
              <a:rPr lang="en-US" sz="2400" b="1" dirty="0" err="1">
                <a:solidFill>
                  <a:schemeClr val="bg1"/>
                </a:solidFill>
                <a:latin typeface="+mj-lt"/>
              </a:rPr>
              <a:t>Pelatihan</a:t>
            </a:r>
            <a:endParaRPr 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055440" y="1628800"/>
            <a:ext cx="10441160" cy="16988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defTabSz="457200">
              <a:lnSpc>
                <a:spcPct val="87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GB" sz="2400" dirty="0"/>
              <a:t>VLSM - </a:t>
            </a:r>
            <a:r>
              <a:rPr lang="en-GB" sz="2400" dirty="0" err="1"/>
              <a:t>Penerapan</a:t>
            </a:r>
            <a:endParaRPr lang="en-GB" sz="2400" dirty="0"/>
          </a:p>
          <a:p>
            <a:pPr algn="just" defTabSz="457200">
              <a:lnSpc>
                <a:spcPct val="87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endParaRPr lang="en-GB" sz="2400" dirty="0"/>
          </a:p>
          <a:p>
            <a:pPr algn="just" defTabSz="457200">
              <a:lnSpc>
                <a:spcPct val="87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endParaRPr lang="en-GB" sz="2400" dirty="0"/>
          </a:p>
          <a:p>
            <a:pPr algn="just" defTabSz="457200">
              <a:lnSpc>
                <a:spcPct val="87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endParaRPr lang="en-GB" sz="2400" dirty="0"/>
          </a:p>
          <a:p>
            <a:pPr marL="457200" indent="-457200" algn="just" defTabSz="457200">
              <a:lnSpc>
                <a:spcPct val="87000"/>
              </a:lnSpc>
              <a:buAutoNum type="alphaLcPeriod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endParaRPr lang="en-GB" sz="2400" dirty="0"/>
          </a:p>
        </p:txBody>
      </p:sp>
      <p:sp>
        <p:nvSpPr>
          <p:cNvPr id="5" name="Rectangle 4"/>
          <p:cNvSpPr/>
          <p:nvPr/>
        </p:nvSpPr>
        <p:spPr>
          <a:xfrm>
            <a:off x="1049213" y="2348880"/>
            <a:ext cx="10441160" cy="4136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just" defTabSz="457200" eaLnBrk="1" hangingPunct="1">
              <a:lnSpc>
                <a:spcPct val="87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endParaRPr lang="en-GB" sz="24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1624" y="2318887"/>
            <a:ext cx="6426347" cy="4410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0188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asil gambar untuk logo elnus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911424" y="836712"/>
            <a:ext cx="110172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err="1">
                <a:solidFill>
                  <a:schemeClr val="bg1"/>
                </a:solidFill>
              </a:rPr>
              <a:t>Pengalamatan</a:t>
            </a:r>
            <a:r>
              <a:rPr lang="id-ID" sz="2400" b="1" dirty="0">
                <a:solidFill>
                  <a:schemeClr val="bg1"/>
                </a:solidFill>
              </a:rPr>
              <a:t> Jaringan </a:t>
            </a:r>
            <a:r>
              <a:rPr lang="en-US" dirty="0">
                <a:solidFill>
                  <a:schemeClr val="bg1"/>
                </a:solidFill>
              </a:rPr>
              <a:t>	</a:t>
            </a:r>
            <a:r>
              <a:rPr lang="en-US" b="1" dirty="0">
                <a:solidFill>
                  <a:schemeClr val="accent5">
                    <a:lumMod val="25000"/>
                  </a:schemeClr>
                </a:solidFill>
              </a:rPr>
              <a:t> 						</a:t>
            </a:r>
            <a:r>
              <a:rPr lang="en-US" sz="2400" b="1" dirty="0" err="1">
                <a:solidFill>
                  <a:schemeClr val="bg1"/>
                </a:solidFill>
                <a:latin typeface="+mj-lt"/>
              </a:rPr>
              <a:t>Pelatihan</a:t>
            </a:r>
            <a:endParaRPr 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055440" y="1628800"/>
            <a:ext cx="10441160" cy="16988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defTabSz="457200">
              <a:lnSpc>
                <a:spcPct val="87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GB" sz="2400" dirty="0"/>
              <a:t>VLSM - </a:t>
            </a:r>
            <a:r>
              <a:rPr lang="en-GB" sz="2400" dirty="0" err="1"/>
              <a:t>Penerapan</a:t>
            </a:r>
            <a:endParaRPr lang="en-GB" sz="2400" dirty="0"/>
          </a:p>
          <a:p>
            <a:pPr algn="just" defTabSz="457200">
              <a:lnSpc>
                <a:spcPct val="87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endParaRPr lang="en-GB" sz="2400" dirty="0"/>
          </a:p>
          <a:p>
            <a:pPr algn="just" defTabSz="457200">
              <a:lnSpc>
                <a:spcPct val="87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endParaRPr lang="en-GB" sz="2400" dirty="0"/>
          </a:p>
          <a:p>
            <a:pPr algn="just" defTabSz="457200">
              <a:lnSpc>
                <a:spcPct val="87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endParaRPr lang="en-GB" sz="2400" dirty="0"/>
          </a:p>
          <a:p>
            <a:pPr marL="457200" indent="-457200" algn="just" defTabSz="457200">
              <a:lnSpc>
                <a:spcPct val="87000"/>
              </a:lnSpc>
              <a:buAutoNum type="alphaLcPeriod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endParaRPr lang="en-GB" sz="2400" dirty="0"/>
          </a:p>
        </p:txBody>
      </p:sp>
      <p:sp>
        <p:nvSpPr>
          <p:cNvPr id="5" name="Rectangle 4"/>
          <p:cNvSpPr/>
          <p:nvPr/>
        </p:nvSpPr>
        <p:spPr>
          <a:xfrm>
            <a:off x="1049213" y="2348880"/>
            <a:ext cx="10441160" cy="4136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just" defTabSz="457200" eaLnBrk="1" hangingPunct="1">
              <a:lnSpc>
                <a:spcPct val="87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endParaRPr lang="en-GB" sz="2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9616" y="2060848"/>
            <a:ext cx="6133945" cy="448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67850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9456" y="2516093"/>
            <a:ext cx="4697769" cy="422343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99456" y="6339419"/>
            <a:ext cx="2330824" cy="400105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Traditional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2732" y="2522953"/>
            <a:ext cx="5075797" cy="421657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768456" y="6317265"/>
            <a:ext cx="3908612" cy="400105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r>
              <a:rPr lang="en-US" b="1" dirty="0"/>
              <a:t>Subnets of Varying Sizes</a:t>
            </a:r>
          </a:p>
        </p:txBody>
      </p:sp>
      <p:sp>
        <p:nvSpPr>
          <p:cNvPr id="8" name="Rectangle 7"/>
          <p:cNvSpPr/>
          <p:nvPr/>
        </p:nvSpPr>
        <p:spPr>
          <a:xfrm>
            <a:off x="911424" y="836712"/>
            <a:ext cx="110172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err="1">
                <a:solidFill>
                  <a:schemeClr val="bg1"/>
                </a:solidFill>
              </a:rPr>
              <a:t>Pengalamatan</a:t>
            </a:r>
            <a:r>
              <a:rPr lang="id-ID" sz="2400" b="1" dirty="0">
                <a:solidFill>
                  <a:schemeClr val="bg1"/>
                </a:solidFill>
              </a:rPr>
              <a:t> Jaringan </a:t>
            </a:r>
            <a:r>
              <a:rPr lang="en-US" dirty="0">
                <a:solidFill>
                  <a:schemeClr val="bg1"/>
                </a:solidFill>
              </a:rPr>
              <a:t>	</a:t>
            </a:r>
            <a:r>
              <a:rPr lang="en-US" b="1" dirty="0">
                <a:solidFill>
                  <a:schemeClr val="accent5">
                    <a:lumMod val="25000"/>
                  </a:schemeClr>
                </a:solidFill>
              </a:rPr>
              <a:t> 						</a:t>
            </a:r>
            <a:r>
              <a:rPr lang="en-US" sz="2400" b="1" dirty="0" err="1">
                <a:solidFill>
                  <a:schemeClr val="bg1"/>
                </a:solidFill>
                <a:latin typeface="+mj-lt"/>
              </a:rPr>
              <a:t>Pelatihan</a:t>
            </a:r>
            <a:endParaRPr 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055440" y="1628800"/>
            <a:ext cx="10441160" cy="10562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defTabSz="457200">
              <a:lnSpc>
                <a:spcPct val="87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GB" sz="2400" dirty="0"/>
              <a:t>VLSM</a:t>
            </a:r>
          </a:p>
          <a:p>
            <a:pPr algn="just" defTabSz="457200">
              <a:lnSpc>
                <a:spcPct val="87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endParaRPr lang="en-GB" sz="2400" dirty="0"/>
          </a:p>
          <a:p>
            <a:pPr marL="457200" indent="-457200" algn="just" defTabSz="457200">
              <a:lnSpc>
                <a:spcPct val="87000"/>
              </a:lnSpc>
              <a:buAutoNum type="alphaLcPeriod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652095665"/>
      </p:ext>
    </p:extLst>
  </p:cSld>
  <p:clrMapOvr>
    <a:masterClrMapping/>
  </p:clrMapOvr>
  <p:transition spd="slow">
    <p:wip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911424" y="836712"/>
            <a:ext cx="110172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err="1">
                <a:solidFill>
                  <a:schemeClr val="bg1"/>
                </a:solidFill>
              </a:rPr>
              <a:t>Pengalamatan</a:t>
            </a:r>
            <a:r>
              <a:rPr lang="id-ID" sz="2400" b="1" dirty="0">
                <a:solidFill>
                  <a:schemeClr val="bg1"/>
                </a:solidFill>
              </a:rPr>
              <a:t> Jaringan </a:t>
            </a:r>
            <a:r>
              <a:rPr lang="en-US" dirty="0">
                <a:solidFill>
                  <a:schemeClr val="bg1"/>
                </a:solidFill>
              </a:rPr>
              <a:t>	</a:t>
            </a:r>
            <a:r>
              <a:rPr lang="en-US" b="1" dirty="0">
                <a:solidFill>
                  <a:schemeClr val="accent5">
                    <a:lumMod val="25000"/>
                  </a:schemeClr>
                </a:solidFill>
              </a:rPr>
              <a:t> 						</a:t>
            </a:r>
            <a:r>
              <a:rPr lang="en-US" sz="2400" b="1" dirty="0" err="1">
                <a:solidFill>
                  <a:schemeClr val="bg1"/>
                </a:solidFill>
                <a:latin typeface="+mj-lt"/>
              </a:rPr>
              <a:t>Pelatihan</a:t>
            </a:r>
            <a:endParaRPr 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055440" y="1628800"/>
            <a:ext cx="10441160" cy="10562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defTabSz="457200">
              <a:lnSpc>
                <a:spcPct val="87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GB" sz="2400" dirty="0"/>
              <a:t>VLSM</a:t>
            </a:r>
          </a:p>
          <a:p>
            <a:pPr algn="just" defTabSz="457200">
              <a:lnSpc>
                <a:spcPct val="87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endParaRPr lang="en-GB" sz="2400" dirty="0"/>
          </a:p>
          <a:p>
            <a:pPr marL="457200" indent="-457200" algn="just" defTabSz="457200">
              <a:lnSpc>
                <a:spcPct val="87000"/>
              </a:lnSpc>
              <a:buAutoNum type="alphaLcPeriod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endParaRPr lang="en-GB" sz="24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1584" y="2060848"/>
            <a:ext cx="6357980" cy="435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668006"/>
      </p:ext>
    </p:extLst>
  </p:cSld>
  <p:clrMapOvr>
    <a:masterClrMapping/>
  </p:clrMapOvr>
  <p:transition spd="slow">
    <p:wip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asil gambar untuk logo elnus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911424" y="836712"/>
            <a:ext cx="110172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err="1">
                <a:solidFill>
                  <a:schemeClr val="bg1"/>
                </a:solidFill>
              </a:rPr>
              <a:t>Pengalamatan</a:t>
            </a:r>
            <a:r>
              <a:rPr lang="id-ID" sz="2400" b="1" dirty="0">
                <a:solidFill>
                  <a:schemeClr val="bg1"/>
                </a:solidFill>
              </a:rPr>
              <a:t> Jaringan </a:t>
            </a:r>
            <a:r>
              <a:rPr lang="en-US" dirty="0">
                <a:solidFill>
                  <a:schemeClr val="bg1"/>
                </a:solidFill>
              </a:rPr>
              <a:t>	</a:t>
            </a:r>
            <a:r>
              <a:rPr lang="en-US" b="1" dirty="0">
                <a:solidFill>
                  <a:schemeClr val="accent5">
                    <a:lumMod val="25000"/>
                  </a:schemeClr>
                </a:solidFill>
              </a:rPr>
              <a:t> 						</a:t>
            </a:r>
            <a:r>
              <a:rPr lang="en-US" sz="2400" b="1" dirty="0" err="1">
                <a:solidFill>
                  <a:schemeClr val="bg1"/>
                </a:solidFill>
                <a:latin typeface="+mj-lt"/>
              </a:rPr>
              <a:t>Pelatihan</a:t>
            </a:r>
            <a:endParaRPr 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055440" y="1628800"/>
            <a:ext cx="10441160" cy="16988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defTabSz="457200">
              <a:lnSpc>
                <a:spcPct val="87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US" sz="2400" dirty="0"/>
              <a:t>Variable Length Subnet Masking – </a:t>
            </a:r>
            <a:r>
              <a:rPr lang="en-GB" sz="2400" dirty="0"/>
              <a:t>Wildcard </a:t>
            </a:r>
            <a:r>
              <a:rPr lang="en-GB" sz="2400" dirty="0" err="1"/>
              <a:t>MAsk</a:t>
            </a:r>
            <a:endParaRPr lang="en-GB" sz="2400" dirty="0"/>
          </a:p>
          <a:p>
            <a:pPr algn="just" defTabSz="457200">
              <a:lnSpc>
                <a:spcPct val="87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endParaRPr lang="en-GB" sz="2400" dirty="0"/>
          </a:p>
          <a:p>
            <a:pPr algn="just" defTabSz="457200">
              <a:lnSpc>
                <a:spcPct val="87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endParaRPr lang="en-GB" sz="2400" dirty="0"/>
          </a:p>
          <a:p>
            <a:pPr algn="just" defTabSz="457200">
              <a:lnSpc>
                <a:spcPct val="87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endParaRPr lang="en-GB" sz="2400" dirty="0"/>
          </a:p>
          <a:p>
            <a:pPr marL="457200" indent="-457200" algn="just" defTabSz="457200">
              <a:lnSpc>
                <a:spcPct val="87000"/>
              </a:lnSpc>
              <a:buAutoNum type="alphaLcPeriod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endParaRPr lang="en-GB" sz="2400" dirty="0"/>
          </a:p>
        </p:txBody>
      </p:sp>
      <p:sp>
        <p:nvSpPr>
          <p:cNvPr id="5" name="Rectangle 4"/>
          <p:cNvSpPr/>
          <p:nvPr/>
        </p:nvSpPr>
        <p:spPr>
          <a:xfrm>
            <a:off x="1049213" y="2348880"/>
            <a:ext cx="10441160" cy="4136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just" defTabSz="457200" eaLnBrk="1" hangingPunct="1">
              <a:lnSpc>
                <a:spcPct val="87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endParaRPr lang="en-GB" sz="2400" dirty="0"/>
          </a:p>
        </p:txBody>
      </p:sp>
      <p:sp>
        <p:nvSpPr>
          <p:cNvPr id="8" name="Rectangle 7"/>
          <p:cNvSpPr/>
          <p:nvPr/>
        </p:nvSpPr>
        <p:spPr>
          <a:xfrm>
            <a:off x="1199456" y="2348880"/>
            <a:ext cx="9937104" cy="34470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Wildcard mask </a:t>
            </a:r>
            <a:r>
              <a:rPr lang="en-US" sz="2000" dirty="0" err="1"/>
              <a:t>panjangnya</a:t>
            </a:r>
            <a:r>
              <a:rPr lang="en-US" sz="2000" dirty="0"/>
              <a:t> 32-bit yang </a:t>
            </a:r>
            <a:r>
              <a:rPr lang="en-US" sz="2000" dirty="0" err="1"/>
              <a:t>dibagi</a:t>
            </a:r>
            <a:r>
              <a:rPr lang="en-US" sz="2000" dirty="0"/>
              <a:t> </a:t>
            </a:r>
            <a:r>
              <a:rPr lang="en-US" sz="2000" dirty="0" err="1"/>
              <a:t>menjadi</a:t>
            </a:r>
            <a:r>
              <a:rPr lang="en-US" sz="2000" dirty="0"/>
              <a:t> </a:t>
            </a:r>
            <a:r>
              <a:rPr lang="en-US" sz="2000" dirty="0" err="1"/>
              <a:t>empat</a:t>
            </a:r>
            <a:r>
              <a:rPr lang="en-US" sz="2000" dirty="0"/>
              <a:t> octet.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Wildcard mask </a:t>
            </a:r>
            <a:r>
              <a:rPr lang="en-US" sz="2000" dirty="0" err="1"/>
              <a:t>adalah</a:t>
            </a:r>
            <a:r>
              <a:rPr lang="en-US" sz="2000" dirty="0"/>
              <a:t> </a:t>
            </a:r>
            <a:r>
              <a:rPr lang="en-US" sz="2000" dirty="0" err="1"/>
              <a:t>pasangan</a:t>
            </a:r>
            <a:r>
              <a:rPr lang="en-US" sz="2000" dirty="0"/>
              <a:t> IP address.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Angka</a:t>
            </a:r>
            <a:r>
              <a:rPr lang="en-US" sz="2000" dirty="0"/>
              <a:t> 1 </a:t>
            </a:r>
            <a:r>
              <a:rPr lang="en-US" sz="2000" dirty="0" err="1"/>
              <a:t>dan</a:t>
            </a:r>
            <a:r>
              <a:rPr lang="en-US" sz="2000" dirty="0"/>
              <a:t> 0 </a:t>
            </a:r>
            <a:r>
              <a:rPr lang="en-US" sz="2000" dirty="0" err="1"/>
              <a:t>pada</a:t>
            </a:r>
            <a:r>
              <a:rPr lang="en-US" sz="2000" dirty="0"/>
              <a:t> mask </a:t>
            </a:r>
            <a:r>
              <a:rPr lang="en-US" sz="2000" dirty="0" err="1"/>
              <a:t>digunakan</a:t>
            </a:r>
            <a:r>
              <a:rPr lang="en-US" sz="2000" dirty="0"/>
              <a:t> </a:t>
            </a:r>
            <a:r>
              <a:rPr lang="en-US" sz="2000" dirty="0" err="1"/>
              <a:t>untuk</a:t>
            </a:r>
            <a:r>
              <a:rPr lang="en-US" sz="2000" dirty="0"/>
              <a:t> </a:t>
            </a:r>
            <a:r>
              <a:rPr lang="en-US" sz="2000" dirty="0" err="1"/>
              <a:t>mengidentifikasikan</a:t>
            </a:r>
            <a:r>
              <a:rPr lang="en-US" sz="2000" dirty="0"/>
              <a:t> bit-bit IP address. Wildcard mask </a:t>
            </a:r>
            <a:r>
              <a:rPr lang="en-US" sz="2000" dirty="0" err="1"/>
              <a:t>mewakili</a:t>
            </a:r>
            <a:r>
              <a:rPr lang="en-US" sz="2000" dirty="0"/>
              <a:t> proses yang </a:t>
            </a:r>
            <a:r>
              <a:rPr lang="en-US" sz="2000" dirty="0" err="1"/>
              <a:t>cocok</a:t>
            </a:r>
            <a:r>
              <a:rPr lang="en-US" sz="2000" dirty="0"/>
              <a:t> </a:t>
            </a:r>
            <a:r>
              <a:rPr lang="en-US" sz="2000" dirty="0" err="1"/>
              <a:t>dengan</a:t>
            </a:r>
            <a:r>
              <a:rPr lang="en-US" sz="2000" dirty="0"/>
              <a:t> ACL mask-bit.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Wildcard mask </a:t>
            </a:r>
            <a:r>
              <a:rPr lang="en-US" sz="2000" dirty="0" err="1"/>
              <a:t>digunakan</a:t>
            </a:r>
            <a:r>
              <a:rPr lang="en-US" sz="2000" dirty="0"/>
              <a:t> </a:t>
            </a:r>
            <a:r>
              <a:rPr lang="en-US" sz="2000" dirty="0" err="1"/>
              <a:t>untuk</a:t>
            </a:r>
            <a:r>
              <a:rPr lang="en-US" sz="2000" dirty="0"/>
              <a:t> </a:t>
            </a:r>
            <a:r>
              <a:rPr lang="en-US" sz="2000" dirty="0" err="1"/>
              <a:t>memungkinkan</a:t>
            </a:r>
            <a:r>
              <a:rPr lang="en-US" sz="2000" dirty="0"/>
              <a:t> </a:t>
            </a:r>
            <a:r>
              <a:rPr lang="en-US" sz="2000" dirty="0" err="1"/>
              <a:t>menerima</a:t>
            </a:r>
            <a:r>
              <a:rPr lang="en-US" sz="2000" dirty="0"/>
              <a:t> </a:t>
            </a:r>
            <a:r>
              <a:rPr lang="en-US" sz="2000" dirty="0" err="1"/>
              <a:t>atau</a:t>
            </a:r>
            <a:r>
              <a:rPr lang="en-US" sz="2000" dirty="0"/>
              <a:t> </a:t>
            </a:r>
            <a:r>
              <a:rPr lang="en-US" sz="2000" dirty="0" err="1"/>
              <a:t>menolak</a:t>
            </a:r>
            <a:r>
              <a:rPr lang="en-US" sz="2000" dirty="0"/>
              <a:t> </a:t>
            </a:r>
            <a:r>
              <a:rPr lang="en-US" sz="2000" dirty="0" err="1"/>
              <a:t>sutau</a:t>
            </a:r>
            <a:r>
              <a:rPr lang="en-US" sz="2000" dirty="0"/>
              <a:t> IP address </a:t>
            </a:r>
            <a:r>
              <a:rPr lang="en-US" sz="2000" dirty="0" err="1"/>
              <a:t>atau</a:t>
            </a:r>
            <a:r>
              <a:rPr lang="en-US" sz="2000" dirty="0"/>
              <a:t> </a:t>
            </a:r>
            <a:r>
              <a:rPr lang="en-US" sz="2000" dirty="0" err="1"/>
              <a:t>kelompok</a:t>
            </a:r>
            <a:r>
              <a:rPr lang="en-US" sz="2000" dirty="0"/>
              <a:t> </a:t>
            </a:r>
            <a:r>
              <a:rPr lang="en-US" sz="2000" dirty="0" err="1"/>
              <a:t>dari</a:t>
            </a:r>
            <a:r>
              <a:rPr lang="en-US" sz="2000" dirty="0"/>
              <a:t> </a:t>
            </a:r>
            <a:r>
              <a:rPr lang="en-US" sz="2000" dirty="0" err="1"/>
              <a:t>sejumlah</a:t>
            </a:r>
            <a:r>
              <a:rPr lang="en-US" sz="2000" dirty="0"/>
              <a:t> IP address.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Wildcard mask </a:t>
            </a:r>
            <a:r>
              <a:rPr lang="en-US" sz="2000" dirty="0" err="1"/>
              <a:t>dan</a:t>
            </a:r>
            <a:r>
              <a:rPr lang="en-US" sz="2000" dirty="0"/>
              <a:t> subnet mask </a:t>
            </a:r>
            <a:r>
              <a:rPr lang="en-US" sz="2000" dirty="0" err="1"/>
              <a:t>dibedakan</a:t>
            </a:r>
            <a:r>
              <a:rPr lang="en-US" sz="2000" dirty="0"/>
              <a:t> </a:t>
            </a:r>
            <a:r>
              <a:rPr lang="en-US" sz="2000" dirty="0" err="1"/>
              <a:t>oleh</a:t>
            </a:r>
            <a:r>
              <a:rPr lang="en-US" sz="2000" dirty="0"/>
              <a:t> </a:t>
            </a:r>
            <a:r>
              <a:rPr lang="en-US" sz="2000" dirty="0" err="1"/>
              <a:t>dua</a:t>
            </a:r>
            <a:r>
              <a:rPr lang="en-US" sz="2000" dirty="0"/>
              <a:t> </a:t>
            </a:r>
            <a:r>
              <a:rPr lang="en-US" sz="2000" dirty="0" err="1"/>
              <a:t>hal</a:t>
            </a:r>
            <a:r>
              <a:rPr lang="en-US" sz="2000" dirty="0"/>
              <a:t>. Subnet mask </a:t>
            </a:r>
            <a:r>
              <a:rPr lang="en-US" sz="2000" dirty="0" err="1"/>
              <a:t>menggunakan</a:t>
            </a:r>
            <a:r>
              <a:rPr lang="en-US" sz="2000" dirty="0"/>
              <a:t> </a:t>
            </a:r>
            <a:r>
              <a:rPr lang="en-US" sz="2000" dirty="0" err="1"/>
              <a:t>biner</a:t>
            </a:r>
            <a:r>
              <a:rPr lang="en-US" sz="2000" dirty="0"/>
              <a:t> 1 </a:t>
            </a:r>
            <a:r>
              <a:rPr lang="en-US" sz="2000" dirty="0" err="1"/>
              <a:t>dan</a:t>
            </a:r>
            <a:r>
              <a:rPr lang="en-US" sz="2000" dirty="0"/>
              <a:t> 0 </a:t>
            </a:r>
            <a:r>
              <a:rPr lang="en-US" sz="2000" dirty="0" err="1"/>
              <a:t>untuk</a:t>
            </a:r>
            <a:r>
              <a:rPr lang="en-US" sz="2000" dirty="0"/>
              <a:t> </a:t>
            </a:r>
            <a:r>
              <a:rPr lang="en-US" sz="2000" dirty="0" err="1"/>
              <a:t>mengidentifikasi</a:t>
            </a:r>
            <a:r>
              <a:rPr lang="en-US" sz="2000" dirty="0"/>
              <a:t> </a:t>
            </a:r>
            <a:r>
              <a:rPr lang="en-US" sz="2000" dirty="0" err="1"/>
              <a:t>jaringan</a:t>
            </a:r>
            <a:r>
              <a:rPr lang="en-US" sz="2000" dirty="0"/>
              <a:t>, subnet </a:t>
            </a:r>
            <a:r>
              <a:rPr lang="en-US" sz="2000" dirty="0" err="1"/>
              <a:t>dan</a:t>
            </a:r>
            <a:r>
              <a:rPr lang="en-US" sz="2000" dirty="0"/>
              <a:t> host.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Wildcard mask </a:t>
            </a:r>
            <a:r>
              <a:rPr lang="en-US" sz="2000" dirty="0" err="1"/>
              <a:t>menggunakan</a:t>
            </a:r>
            <a:r>
              <a:rPr lang="en-US" sz="2000" dirty="0"/>
              <a:t> </a:t>
            </a:r>
            <a:r>
              <a:rPr lang="en-US" sz="2000" dirty="0" err="1"/>
              <a:t>biner</a:t>
            </a:r>
            <a:r>
              <a:rPr lang="en-US" sz="2000" dirty="0"/>
              <a:t> 1 </a:t>
            </a:r>
            <a:r>
              <a:rPr lang="en-US" sz="2000" dirty="0" err="1"/>
              <a:t>atau</a:t>
            </a:r>
            <a:r>
              <a:rPr lang="en-US" sz="2000" dirty="0"/>
              <a:t> 0 </a:t>
            </a:r>
            <a:r>
              <a:rPr lang="en-US" sz="2000" dirty="0" err="1"/>
              <a:t>untuk</a:t>
            </a:r>
            <a:r>
              <a:rPr lang="en-US" sz="2000" dirty="0"/>
              <a:t> </a:t>
            </a:r>
            <a:r>
              <a:rPr lang="en-US" sz="2000" dirty="0" err="1"/>
              <a:t>memfilter</a:t>
            </a:r>
            <a:r>
              <a:rPr lang="en-US" sz="2000" dirty="0"/>
              <a:t> IP address individual </a:t>
            </a:r>
            <a:r>
              <a:rPr lang="en-US" sz="2000" dirty="0" err="1"/>
              <a:t>atau</a:t>
            </a:r>
            <a:r>
              <a:rPr lang="en-US" sz="2000" dirty="0"/>
              <a:t> </a:t>
            </a:r>
            <a:r>
              <a:rPr lang="en-US" sz="2000" dirty="0" err="1"/>
              <a:t>grup</a:t>
            </a:r>
            <a:r>
              <a:rPr lang="en-US" sz="2000" dirty="0"/>
              <a:t> </a:t>
            </a:r>
            <a:r>
              <a:rPr lang="en-US" sz="2000" dirty="0" err="1"/>
              <a:t>untuk</a:t>
            </a:r>
            <a:r>
              <a:rPr lang="en-US" sz="2000" dirty="0"/>
              <a:t> </a:t>
            </a:r>
            <a:r>
              <a:rPr lang="en-US" sz="2000" dirty="0" err="1"/>
              <a:t>diijinkan</a:t>
            </a:r>
            <a:r>
              <a:rPr lang="en-US" sz="2000" dirty="0"/>
              <a:t> </a:t>
            </a:r>
            <a:r>
              <a:rPr lang="en-US" sz="2000" dirty="0" err="1"/>
              <a:t>atau</a:t>
            </a:r>
            <a:r>
              <a:rPr lang="en-US" sz="2000" dirty="0"/>
              <a:t> </a:t>
            </a:r>
            <a:r>
              <a:rPr lang="en-US" sz="2000" dirty="0" err="1"/>
              <a:t>ditolak</a:t>
            </a:r>
            <a:r>
              <a:rPr lang="en-US" sz="2000" dirty="0"/>
              <a:t> </a:t>
            </a:r>
            <a:r>
              <a:rPr lang="en-US" sz="2000" dirty="0" err="1"/>
              <a:t>akses</a:t>
            </a:r>
            <a:r>
              <a:rPr lang="en-US" sz="2000" dirty="0"/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Persamaannya</a:t>
            </a:r>
            <a:r>
              <a:rPr lang="en-US" sz="2000" dirty="0"/>
              <a:t> </a:t>
            </a:r>
            <a:r>
              <a:rPr lang="en-US" sz="2000" dirty="0" err="1"/>
              <a:t>hanya</a:t>
            </a:r>
            <a:r>
              <a:rPr lang="en-US" sz="2000" dirty="0"/>
              <a:t> </a:t>
            </a:r>
            <a:r>
              <a:rPr lang="en-US" sz="2000" dirty="0" err="1"/>
              <a:t>satu</a:t>
            </a:r>
            <a:r>
              <a:rPr lang="en-US" sz="2000" dirty="0"/>
              <a:t> </a:t>
            </a:r>
            <a:r>
              <a:rPr lang="en-US" sz="2000" dirty="0" err="1"/>
              <a:t>dua-duanya</a:t>
            </a:r>
            <a:r>
              <a:rPr lang="en-US" sz="2000" dirty="0"/>
              <a:t> </a:t>
            </a:r>
            <a:r>
              <a:rPr lang="en-US" sz="2000" dirty="0" err="1"/>
              <a:t>sama-sama</a:t>
            </a:r>
            <a:r>
              <a:rPr lang="en-US" sz="2000" dirty="0"/>
              <a:t> 32-bit.</a:t>
            </a:r>
          </a:p>
        </p:txBody>
      </p:sp>
    </p:spTree>
    <p:extLst>
      <p:ext uri="{BB962C8B-B14F-4D97-AF65-F5344CB8AC3E}">
        <p14:creationId xmlns:p14="http://schemas.microsoft.com/office/powerpoint/2010/main" val="109031698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asil gambar untuk logo elnus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911424" y="836712"/>
            <a:ext cx="110172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err="1">
                <a:solidFill>
                  <a:schemeClr val="bg1"/>
                </a:solidFill>
              </a:rPr>
              <a:t>Pengalamatan</a:t>
            </a:r>
            <a:r>
              <a:rPr lang="id-ID" sz="2400" b="1" dirty="0">
                <a:solidFill>
                  <a:schemeClr val="bg1"/>
                </a:solidFill>
              </a:rPr>
              <a:t> Jaringan </a:t>
            </a:r>
            <a:r>
              <a:rPr lang="en-US" dirty="0">
                <a:solidFill>
                  <a:schemeClr val="bg1"/>
                </a:solidFill>
              </a:rPr>
              <a:t>	</a:t>
            </a:r>
            <a:r>
              <a:rPr lang="en-US" b="1" dirty="0">
                <a:solidFill>
                  <a:schemeClr val="accent5">
                    <a:lumMod val="25000"/>
                  </a:schemeClr>
                </a:solidFill>
              </a:rPr>
              <a:t> 						</a:t>
            </a:r>
            <a:r>
              <a:rPr lang="en-US" sz="2400" b="1" dirty="0" err="1">
                <a:solidFill>
                  <a:schemeClr val="bg1"/>
                </a:solidFill>
                <a:latin typeface="+mj-lt"/>
              </a:rPr>
              <a:t>Pelatihan</a:t>
            </a:r>
            <a:endParaRPr 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055440" y="1628800"/>
            <a:ext cx="10441160" cy="16988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defTabSz="457200">
              <a:lnSpc>
                <a:spcPct val="87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US" sz="2400" dirty="0"/>
              <a:t>Variable Length Subnet Masking – </a:t>
            </a:r>
            <a:r>
              <a:rPr lang="en-GB" sz="2400" dirty="0"/>
              <a:t>Wildcard Mask</a:t>
            </a:r>
          </a:p>
          <a:p>
            <a:pPr algn="just" defTabSz="457200">
              <a:lnSpc>
                <a:spcPct val="87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endParaRPr lang="en-GB" sz="2400" dirty="0"/>
          </a:p>
          <a:p>
            <a:pPr algn="just" defTabSz="457200">
              <a:lnSpc>
                <a:spcPct val="87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endParaRPr lang="en-GB" sz="2400" dirty="0"/>
          </a:p>
          <a:p>
            <a:pPr algn="just" defTabSz="457200">
              <a:lnSpc>
                <a:spcPct val="87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endParaRPr lang="en-GB" sz="2400" dirty="0"/>
          </a:p>
          <a:p>
            <a:pPr marL="457200" indent="-457200" algn="just" defTabSz="457200">
              <a:lnSpc>
                <a:spcPct val="87000"/>
              </a:lnSpc>
              <a:buAutoNum type="alphaLcPeriod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endParaRPr lang="en-GB" sz="2400" dirty="0"/>
          </a:p>
        </p:txBody>
      </p:sp>
      <p:sp>
        <p:nvSpPr>
          <p:cNvPr id="5" name="Rectangle 4"/>
          <p:cNvSpPr/>
          <p:nvPr/>
        </p:nvSpPr>
        <p:spPr>
          <a:xfrm>
            <a:off x="1049213" y="2348880"/>
            <a:ext cx="10441160" cy="4136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just" defTabSz="457200" eaLnBrk="1" hangingPunct="1">
              <a:lnSpc>
                <a:spcPct val="87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endParaRPr lang="en-GB" sz="2400" dirty="0"/>
          </a:p>
        </p:txBody>
      </p:sp>
      <p:sp>
        <p:nvSpPr>
          <p:cNvPr id="6" name="Rectangle 5"/>
          <p:cNvSpPr/>
          <p:nvPr/>
        </p:nvSpPr>
        <p:spPr>
          <a:xfrm>
            <a:off x="1261198" y="2555699"/>
            <a:ext cx="850721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IP = 192.168.1.0     </a:t>
            </a:r>
          </a:p>
          <a:p>
            <a:r>
              <a:rPr lang="en-US" dirty="0"/>
              <a:t>Subnet Mask =255.255.255.0     </a:t>
            </a:r>
          </a:p>
          <a:p>
            <a:r>
              <a:rPr lang="en-US" dirty="0"/>
              <a:t>Wildcard=0.0.0.255</a:t>
            </a:r>
          </a:p>
          <a:p>
            <a:endParaRPr lang="en-US" dirty="0"/>
          </a:p>
          <a:p>
            <a:r>
              <a:rPr lang="en-US" dirty="0"/>
              <a:t>Wildcard </a:t>
            </a:r>
            <a:r>
              <a:rPr lang="en-US" dirty="0" err="1"/>
              <a:t>diperoleh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</a:p>
          <a:p>
            <a:r>
              <a:rPr lang="en-US" dirty="0"/>
              <a:t>SM = 	255.255.255.0—-&gt; 11111111 11111111 11111111 00000000</a:t>
            </a:r>
          </a:p>
          <a:p>
            <a:r>
              <a:rPr lang="en-US" dirty="0"/>
              <a:t>	 255.255.255.255</a:t>
            </a:r>
          </a:p>
          <a:p>
            <a:r>
              <a:rPr lang="en-US" dirty="0"/>
              <a:t>	 255.255.255.0</a:t>
            </a:r>
          </a:p>
          <a:p>
            <a:r>
              <a:rPr lang="en-US" dirty="0"/>
              <a:t>	     0.    0.    0.255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2351584" y="4797152"/>
            <a:ext cx="1944216" cy="0"/>
          </a:xfrm>
          <a:prstGeom prst="line">
            <a:avLst/>
          </a:prstGeom>
          <a:ln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130423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asil gambar untuk logo elnus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911424" y="836712"/>
            <a:ext cx="110172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err="1">
                <a:solidFill>
                  <a:schemeClr val="bg1"/>
                </a:solidFill>
              </a:rPr>
              <a:t>Pengalamatan</a:t>
            </a:r>
            <a:r>
              <a:rPr lang="id-ID" sz="2400" b="1" dirty="0">
                <a:solidFill>
                  <a:schemeClr val="bg1"/>
                </a:solidFill>
              </a:rPr>
              <a:t> Jaringan </a:t>
            </a:r>
            <a:r>
              <a:rPr lang="en-US" dirty="0">
                <a:solidFill>
                  <a:schemeClr val="bg1"/>
                </a:solidFill>
              </a:rPr>
              <a:t>	</a:t>
            </a:r>
            <a:r>
              <a:rPr lang="en-US" b="1" dirty="0">
                <a:solidFill>
                  <a:schemeClr val="accent5">
                    <a:lumMod val="25000"/>
                  </a:schemeClr>
                </a:solidFill>
              </a:rPr>
              <a:t> 						</a:t>
            </a:r>
            <a:r>
              <a:rPr lang="en-US" sz="2400" b="1" dirty="0" err="1">
                <a:solidFill>
                  <a:schemeClr val="bg1"/>
                </a:solidFill>
                <a:latin typeface="+mj-lt"/>
              </a:rPr>
              <a:t>Pelatihan</a:t>
            </a:r>
            <a:endParaRPr 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055440" y="1628800"/>
            <a:ext cx="10441160" cy="16988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defTabSz="457200">
              <a:lnSpc>
                <a:spcPct val="87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US" sz="2400" dirty="0"/>
              <a:t>Variable Length Subnet Masking – </a:t>
            </a:r>
            <a:r>
              <a:rPr lang="en-GB" sz="2400" dirty="0"/>
              <a:t>Latihan</a:t>
            </a:r>
          </a:p>
          <a:p>
            <a:pPr algn="just" defTabSz="457200">
              <a:lnSpc>
                <a:spcPct val="87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endParaRPr lang="en-GB" sz="2400" dirty="0"/>
          </a:p>
          <a:p>
            <a:pPr algn="just" defTabSz="457200">
              <a:lnSpc>
                <a:spcPct val="87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endParaRPr lang="en-GB" sz="2400" dirty="0"/>
          </a:p>
          <a:p>
            <a:pPr algn="just" defTabSz="457200">
              <a:lnSpc>
                <a:spcPct val="87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endParaRPr lang="en-GB" sz="2400" dirty="0"/>
          </a:p>
          <a:p>
            <a:pPr marL="457200" indent="-457200" algn="just" defTabSz="457200">
              <a:lnSpc>
                <a:spcPct val="87000"/>
              </a:lnSpc>
              <a:buAutoNum type="alphaLcPeriod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endParaRPr lang="en-GB" sz="2400" dirty="0"/>
          </a:p>
        </p:txBody>
      </p:sp>
      <p:sp>
        <p:nvSpPr>
          <p:cNvPr id="5" name="Rectangle 4"/>
          <p:cNvSpPr/>
          <p:nvPr/>
        </p:nvSpPr>
        <p:spPr>
          <a:xfrm>
            <a:off x="1049213" y="2348880"/>
            <a:ext cx="10441160" cy="4136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just" defTabSz="457200" eaLnBrk="1" hangingPunct="1">
              <a:lnSpc>
                <a:spcPct val="87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endParaRPr lang="en-GB" sz="2400" dirty="0"/>
          </a:p>
        </p:txBody>
      </p:sp>
      <p:sp>
        <p:nvSpPr>
          <p:cNvPr id="6" name="Rectangle 5"/>
          <p:cNvSpPr/>
          <p:nvPr/>
        </p:nvSpPr>
        <p:spPr>
          <a:xfrm>
            <a:off x="1261198" y="2555699"/>
            <a:ext cx="850721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Sebuah</a:t>
            </a:r>
            <a:r>
              <a:rPr lang="en-US" dirty="0"/>
              <a:t> </a:t>
            </a:r>
            <a:r>
              <a:rPr lang="en-US" dirty="0" err="1"/>
              <a:t>perusahaan</a:t>
            </a:r>
            <a:r>
              <a:rPr lang="en-US" dirty="0"/>
              <a:t> </a:t>
            </a:r>
            <a:r>
              <a:rPr lang="en-US" dirty="0" err="1"/>
              <a:t>swasta</a:t>
            </a:r>
            <a:r>
              <a:rPr lang="en-US" dirty="0"/>
              <a:t> </a:t>
            </a:r>
            <a:r>
              <a:rPr lang="en-US" dirty="0" err="1"/>
              <a:t>memiliki</a:t>
            </a:r>
            <a:r>
              <a:rPr lang="en-US" dirty="0"/>
              <a:t> 5 </a:t>
            </a:r>
            <a:r>
              <a:rPr lang="en-US" dirty="0" err="1"/>
              <a:t>divisi</a:t>
            </a:r>
            <a:r>
              <a:rPr lang="en-US" dirty="0"/>
              <a:t> yang </a:t>
            </a:r>
            <a:r>
              <a:rPr lang="en-US" dirty="0" err="1"/>
              <a:t>masing</a:t>
            </a:r>
            <a:r>
              <a:rPr lang="en-US" dirty="0"/>
              <a:t>:</a:t>
            </a:r>
          </a:p>
          <a:p>
            <a:r>
              <a:rPr lang="en-US" dirty="0" err="1"/>
              <a:t>Divisi</a:t>
            </a:r>
            <a:r>
              <a:rPr lang="en-US" dirty="0"/>
              <a:t> HRD </a:t>
            </a:r>
            <a:r>
              <a:rPr lang="en-US" dirty="0" err="1"/>
              <a:t>membutuh</a:t>
            </a:r>
            <a:r>
              <a:rPr lang="en-US" dirty="0"/>
              <a:t> 14 user</a:t>
            </a:r>
          </a:p>
          <a:p>
            <a:r>
              <a:rPr lang="en-US" dirty="0" err="1"/>
              <a:t>Divisi</a:t>
            </a:r>
            <a:r>
              <a:rPr lang="en-US" dirty="0"/>
              <a:t> Marketing </a:t>
            </a:r>
            <a:r>
              <a:rPr lang="en-US" dirty="0" err="1"/>
              <a:t>membutuhkan</a:t>
            </a:r>
            <a:r>
              <a:rPr lang="en-US" dirty="0"/>
              <a:t> 28 user</a:t>
            </a:r>
          </a:p>
          <a:p>
            <a:r>
              <a:rPr lang="en-US" dirty="0" err="1"/>
              <a:t>Divisi</a:t>
            </a:r>
            <a:r>
              <a:rPr lang="en-US" dirty="0"/>
              <a:t> Financial </a:t>
            </a:r>
            <a:r>
              <a:rPr lang="en-US" dirty="0" err="1"/>
              <a:t>membutuhkan</a:t>
            </a:r>
            <a:r>
              <a:rPr lang="en-US" dirty="0"/>
              <a:t> 18 user</a:t>
            </a:r>
          </a:p>
          <a:p>
            <a:r>
              <a:rPr lang="en-US" dirty="0" err="1"/>
              <a:t>Divisi</a:t>
            </a:r>
            <a:r>
              <a:rPr lang="en-US" dirty="0"/>
              <a:t> </a:t>
            </a:r>
            <a:r>
              <a:rPr lang="en-US" dirty="0" err="1"/>
              <a:t>Teknisi</a:t>
            </a:r>
            <a:r>
              <a:rPr lang="en-US" dirty="0"/>
              <a:t> </a:t>
            </a:r>
            <a:r>
              <a:rPr lang="en-US" dirty="0" err="1"/>
              <a:t>Gangguan</a:t>
            </a:r>
            <a:r>
              <a:rPr lang="en-US" dirty="0"/>
              <a:t> </a:t>
            </a:r>
            <a:r>
              <a:rPr lang="en-US" dirty="0" err="1"/>
              <a:t>membutuhkan</a:t>
            </a:r>
            <a:r>
              <a:rPr lang="en-US" dirty="0"/>
              <a:t> 90 user</a:t>
            </a:r>
          </a:p>
          <a:p>
            <a:r>
              <a:rPr lang="en-US" dirty="0" err="1"/>
              <a:t>Divisi</a:t>
            </a:r>
            <a:r>
              <a:rPr lang="en-US" dirty="0"/>
              <a:t> Operator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Adminitrasi</a:t>
            </a:r>
            <a:r>
              <a:rPr lang="en-US" dirty="0"/>
              <a:t> </a:t>
            </a:r>
            <a:r>
              <a:rPr lang="en-US" dirty="0" err="1"/>
              <a:t>membutuhkan</a:t>
            </a:r>
            <a:r>
              <a:rPr lang="en-US" dirty="0"/>
              <a:t> 20 user </a:t>
            </a:r>
          </a:p>
          <a:p>
            <a:endParaRPr lang="en-US" dirty="0"/>
          </a:p>
          <a:p>
            <a:r>
              <a:rPr lang="en-US" dirty="0" err="1"/>
              <a:t>Desain</a:t>
            </a:r>
            <a:r>
              <a:rPr lang="en-US" dirty="0"/>
              <a:t> IP Address </a:t>
            </a:r>
            <a:r>
              <a:rPr lang="en-US" dirty="0" err="1"/>
              <a:t>Jaringan</a:t>
            </a:r>
            <a:r>
              <a:rPr lang="en-US" dirty="0"/>
              <a:t> </a:t>
            </a:r>
            <a:r>
              <a:rPr lang="en-US" dirty="0" err="1"/>
              <a:t>tersebut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</a:t>
            </a:r>
            <a:r>
              <a:rPr lang="en-US" dirty="0" err="1"/>
              <a:t>metode</a:t>
            </a:r>
            <a:r>
              <a:rPr lang="en-US" dirty="0"/>
              <a:t> VLSM </a:t>
            </a:r>
          </a:p>
        </p:txBody>
      </p:sp>
    </p:spTree>
    <p:extLst>
      <p:ext uri="{BB962C8B-B14F-4D97-AF65-F5344CB8AC3E}">
        <p14:creationId xmlns:p14="http://schemas.microsoft.com/office/powerpoint/2010/main" val="294234768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asil gambar untuk logo elnus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983432" y="1987116"/>
            <a:ext cx="1065718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menerapkan</a:t>
            </a:r>
            <a:r>
              <a:rPr lang="en-US" dirty="0"/>
              <a:t> </a:t>
            </a:r>
            <a:r>
              <a:rPr lang="en-US" dirty="0" err="1"/>
              <a:t>pengalamatan</a:t>
            </a:r>
            <a:r>
              <a:rPr lang="en-US" dirty="0"/>
              <a:t> </a:t>
            </a:r>
            <a:r>
              <a:rPr lang="en-US" dirty="0" err="1"/>
              <a:t>jaringan</a:t>
            </a:r>
            <a:r>
              <a:rPr lang="en-US" dirty="0"/>
              <a:t>, </a:t>
            </a:r>
            <a:r>
              <a:rPr lang="en-US" dirty="0" err="1"/>
              <a:t>menggunakan</a:t>
            </a:r>
            <a:r>
              <a:rPr lang="en-US" dirty="0"/>
              <a:t> 3 </a:t>
            </a:r>
            <a:r>
              <a:rPr lang="en-US" dirty="0" err="1"/>
              <a:t>metode</a:t>
            </a:r>
            <a:r>
              <a:rPr lang="en-US" dirty="0"/>
              <a:t> </a:t>
            </a:r>
            <a:r>
              <a:rPr lang="en-US" dirty="0" err="1"/>
              <a:t>pengalamatan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digunakan</a:t>
            </a:r>
            <a:r>
              <a:rPr lang="en-US" dirty="0"/>
              <a:t> </a:t>
            </a:r>
            <a:r>
              <a:rPr lang="en-US" dirty="0" err="1"/>
              <a:t>sesuai</a:t>
            </a:r>
            <a:r>
              <a:rPr lang="en-US" dirty="0"/>
              <a:t> </a:t>
            </a:r>
            <a:r>
              <a:rPr lang="en-US" dirty="0" err="1"/>
              <a:t>kebutuhan</a:t>
            </a:r>
            <a:r>
              <a:rPr lang="en-US" dirty="0"/>
              <a:t> </a:t>
            </a:r>
            <a:r>
              <a:rPr lang="en-US" dirty="0" err="1"/>
              <a:t>jaringan</a:t>
            </a:r>
            <a:r>
              <a:rPr lang="en-US" dirty="0"/>
              <a:t>: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dirty="0"/>
              <a:t>IP Address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dirty="0" err="1"/>
              <a:t>Subnetting</a:t>
            </a:r>
            <a:endParaRPr lang="en-US" dirty="0"/>
          </a:p>
          <a:p>
            <a:pPr marL="342900" indent="-342900" algn="just">
              <a:buFont typeface="+mj-lt"/>
              <a:buAutoNum type="arabicPeriod"/>
            </a:pPr>
            <a:r>
              <a:rPr lang="en-US" dirty="0"/>
              <a:t>VLSM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83432" y="1298377"/>
            <a:ext cx="108732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Kesimpulan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911424" y="836712"/>
            <a:ext cx="110172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d-ID" sz="2400" b="1" dirty="0">
                <a:solidFill>
                  <a:schemeClr val="bg1"/>
                </a:solidFill>
                <a:latin typeface="+mj-lt"/>
              </a:rPr>
              <a:t>Spesifikasi Perangkat Jaringan </a:t>
            </a:r>
            <a:r>
              <a:rPr lang="en-US" sz="2400" dirty="0">
                <a:solidFill>
                  <a:schemeClr val="bg1"/>
                </a:solidFill>
                <a:latin typeface="+mj-lt"/>
              </a:rPr>
              <a:t>	</a:t>
            </a:r>
            <a:r>
              <a:rPr lang="en-US" dirty="0">
                <a:solidFill>
                  <a:schemeClr val="bg1"/>
                </a:solidFill>
              </a:rPr>
              <a:t>				</a:t>
            </a:r>
            <a:r>
              <a:rPr lang="en-US" b="1" dirty="0">
                <a:solidFill>
                  <a:schemeClr val="accent5">
                    <a:lumMod val="25000"/>
                  </a:schemeClr>
                </a:solidFill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+mj-lt"/>
              </a:rPr>
              <a:t>Pelatihan</a:t>
            </a:r>
            <a:endParaRPr lang="en-US" sz="2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5289875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asil gambar untuk logo elnus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983432" y="1987116"/>
            <a:ext cx="10657184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+mj-lt"/>
              <a:buAutoNum type="arabicPeriod"/>
            </a:pPr>
            <a:r>
              <a:rPr lang="en-US" dirty="0"/>
              <a:t>P. Clark, Martin. 2003, Data Networks, IP and the Internet: Protocols, Design and Operation, England: John Wiley &amp; Sons, L td ISBN: 0-470-84856-1.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dirty="0"/>
              <a:t>Hunt, Craig. 2002, TCP/IP Network Administration, Third Edition, United States of America: O’Reilly Media, Inc. ISBN:  978-0-596-00297-8.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dirty="0"/>
              <a:t>Naomi J. </a:t>
            </a:r>
            <a:r>
              <a:rPr lang="en-US" dirty="0" err="1"/>
              <a:t>Alpern</a:t>
            </a:r>
            <a:r>
              <a:rPr lang="en-US" dirty="0"/>
              <a:t> and Robert J. </a:t>
            </a:r>
            <a:r>
              <a:rPr lang="en-US" dirty="0" err="1"/>
              <a:t>Shimonski</a:t>
            </a:r>
            <a:r>
              <a:rPr lang="en-US" dirty="0"/>
              <a:t>. 2010, Eleventh Hour Network+ Exam N10-004 Study Guide, USA: Elsevier Inc. ISBN: 978-1-59749-428-1.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dirty="0"/>
              <a:t>Doug Lowe. 2018, Networking All-in-One For Dummies®, 7th Edition, New Jersey: John Wiley &amp; Sons, </a:t>
            </a:r>
            <a:r>
              <a:rPr lang="en-US" dirty="0" err="1"/>
              <a:t>Inc</a:t>
            </a:r>
            <a:r>
              <a:rPr lang="en-US" dirty="0"/>
              <a:t>, ISBN 978-1-119-47160-8 (</a:t>
            </a:r>
            <a:r>
              <a:rPr lang="en-US" dirty="0" err="1"/>
              <a:t>pbk</a:t>
            </a:r>
            <a:r>
              <a:rPr lang="en-US" dirty="0"/>
              <a:t>).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dirty="0"/>
              <a:t>Craig Hunt. </a:t>
            </a:r>
            <a:r>
              <a:rPr lang="en-US" dirty="0" err="1"/>
              <a:t>Desember</a:t>
            </a:r>
            <a:r>
              <a:rPr lang="en-US" dirty="0"/>
              <a:t> 1997, TCP/IP Network </a:t>
            </a:r>
            <a:r>
              <a:rPr lang="en-US" dirty="0" err="1"/>
              <a:t>Administration,Second</a:t>
            </a:r>
            <a:r>
              <a:rPr lang="en-US" dirty="0"/>
              <a:t> Edition, O'Reilly &amp; Associates, ISBN 1-56592-322-7.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83432" y="1298377"/>
            <a:ext cx="108732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/>
              <a:t>Referensi</a:t>
            </a:r>
            <a:r>
              <a:rPr lang="en-US" sz="3600" dirty="0"/>
              <a:t>: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839416" y="758279"/>
            <a:ext cx="110172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d-ID" sz="2400" b="1" dirty="0">
                <a:solidFill>
                  <a:srgbClr val="FFFFFF"/>
                </a:solidFill>
                <a:latin typeface="+mj-lt"/>
              </a:rPr>
              <a:t>Merancang Pengalamatan Jaringan</a:t>
            </a:r>
            <a:r>
              <a:rPr lang="en-US" dirty="0">
                <a:solidFill>
                  <a:schemeClr val="bg1"/>
                </a:solidFill>
              </a:rPr>
              <a:t>				</a:t>
            </a:r>
            <a:r>
              <a:rPr lang="en-US" b="1" dirty="0">
                <a:solidFill>
                  <a:schemeClr val="accent5">
                    <a:lumMod val="25000"/>
                  </a:schemeClr>
                </a:solidFill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+mj-lt"/>
              </a:rPr>
              <a:t>Pelatihan</a:t>
            </a:r>
            <a:endParaRPr lang="en-US" sz="2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378731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asil gambar untuk logo elnus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911424" y="836712"/>
            <a:ext cx="110172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err="1">
                <a:solidFill>
                  <a:schemeClr val="bg1"/>
                </a:solidFill>
              </a:rPr>
              <a:t>Pengalamatan</a:t>
            </a:r>
            <a:r>
              <a:rPr lang="id-ID" sz="2400" b="1" dirty="0">
                <a:solidFill>
                  <a:schemeClr val="bg1"/>
                </a:solidFill>
              </a:rPr>
              <a:t> Jaringan </a:t>
            </a:r>
            <a:r>
              <a:rPr lang="en-US" dirty="0">
                <a:solidFill>
                  <a:schemeClr val="bg1"/>
                </a:solidFill>
              </a:rPr>
              <a:t>	</a:t>
            </a:r>
            <a:r>
              <a:rPr lang="en-US" b="1" dirty="0">
                <a:solidFill>
                  <a:schemeClr val="accent5">
                    <a:lumMod val="25000"/>
                  </a:schemeClr>
                </a:solidFill>
              </a:rPr>
              <a:t> 						</a:t>
            </a:r>
            <a:r>
              <a:rPr lang="en-US" sz="2400" b="1" dirty="0" err="1">
                <a:solidFill>
                  <a:schemeClr val="bg1"/>
                </a:solidFill>
                <a:latin typeface="+mj-lt"/>
              </a:rPr>
              <a:t>Pelatihan</a:t>
            </a:r>
            <a:endParaRPr 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055440" y="1628800"/>
            <a:ext cx="10441160" cy="23414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defTabSz="457200">
              <a:lnSpc>
                <a:spcPct val="87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GB" sz="2400" dirty="0"/>
              <a:t>IP ADDRESS </a:t>
            </a:r>
            <a:r>
              <a:rPr lang="en-GB" sz="2400" dirty="0" err="1"/>
              <a:t>Versi</a:t>
            </a:r>
            <a:r>
              <a:rPr lang="en-GB" sz="2400" dirty="0"/>
              <a:t> 4 – </a:t>
            </a:r>
            <a:r>
              <a:rPr lang="en-GB" sz="2400" dirty="0" err="1"/>
              <a:t>Pendahuluan</a:t>
            </a:r>
            <a:endParaRPr lang="en-GB" sz="2400" dirty="0"/>
          </a:p>
          <a:p>
            <a:pPr algn="just" defTabSz="457200">
              <a:lnSpc>
                <a:spcPct val="87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endParaRPr lang="en-GB" sz="2400" dirty="0"/>
          </a:p>
          <a:p>
            <a:pPr marL="342900" indent="-342900" algn="just" defTabSz="457200">
              <a:lnSpc>
                <a:spcPct val="87000"/>
              </a:lnSpc>
              <a:buFont typeface="Arial" panose="020B0604020202020204" pitchFamily="34" charset="0"/>
              <a:buChar char="•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endParaRPr lang="en-GB" sz="2400" dirty="0"/>
          </a:p>
          <a:p>
            <a:pPr algn="just" defTabSz="457200">
              <a:lnSpc>
                <a:spcPct val="87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endParaRPr lang="en-GB" sz="2400" dirty="0"/>
          </a:p>
          <a:p>
            <a:pPr algn="just" defTabSz="457200">
              <a:lnSpc>
                <a:spcPct val="87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endParaRPr lang="en-GB" sz="2400" dirty="0"/>
          </a:p>
          <a:p>
            <a:pPr algn="just" defTabSz="457200">
              <a:lnSpc>
                <a:spcPct val="87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endParaRPr lang="en-GB" sz="2400" dirty="0"/>
          </a:p>
          <a:p>
            <a:pPr marL="457200" indent="-457200" algn="just" defTabSz="457200">
              <a:lnSpc>
                <a:spcPct val="87000"/>
              </a:lnSpc>
              <a:buAutoNum type="alphaLcPeriod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endParaRPr lang="en-GB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1055440" y="2204864"/>
            <a:ext cx="4896544" cy="33534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 defTabSz="457200">
              <a:lnSpc>
                <a:spcPct val="87000"/>
              </a:lnSpc>
              <a:buFont typeface="Arial" panose="020B0604020202020204" pitchFamily="34" charset="0"/>
              <a:buChar char="•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GB" sz="2400" dirty="0" err="1"/>
              <a:t>Ditetapkan</a:t>
            </a:r>
            <a:r>
              <a:rPr lang="en-GB" sz="2400" dirty="0"/>
              <a:t> </a:t>
            </a:r>
            <a:r>
              <a:rPr lang="en-GB" sz="2400" dirty="0" err="1"/>
              <a:t>oleh</a:t>
            </a:r>
            <a:r>
              <a:rPr lang="en-GB" sz="2400" dirty="0"/>
              <a:t> </a:t>
            </a:r>
            <a:r>
              <a:rPr lang="en-US" altLang="en-US" sz="2400" dirty="0"/>
              <a:t>Internet Assigned Numbers Authority (</a:t>
            </a:r>
            <a:r>
              <a:rPr lang="en-GB" sz="2400" dirty="0"/>
              <a:t>IANA)</a:t>
            </a:r>
          </a:p>
          <a:p>
            <a:pPr marL="342900" indent="-342900" algn="just" defTabSz="457200">
              <a:lnSpc>
                <a:spcPct val="87000"/>
              </a:lnSpc>
              <a:buFont typeface="Arial" panose="020B0604020202020204" pitchFamily="34" charset="0"/>
              <a:buChar char="•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GB" sz="2400" dirty="0" err="1"/>
              <a:t>Sistem</a:t>
            </a:r>
            <a:r>
              <a:rPr lang="en-GB" sz="2400" dirty="0"/>
              <a:t> </a:t>
            </a:r>
            <a:r>
              <a:rPr lang="en-GB" sz="2400" dirty="0" err="1"/>
              <a:t>Pengalamatan</a:t>
            </a:r>
            <a:r>
              <a:rPr lang="en-GB" sz="2400" dirty="0"/>
              <a:t> </a:t>
            </a:r>
            <a:r>
              <a:rPr lang="en-GB" sz="2400" dirty="0" err="1"/>
              <a:t>terbagi</a:t>
            </a:r>
            <a:r>
              <a:rPr lang="en-GB" sz="2400" dirty="0"/>
              <a:t> </a:t>
            </a:r>
            <a:r>
              <a:rPr lang="en-GB" sz="2400" dirty="0" err="1"/>
              <a:t>atas</a:t>
            </a:r>
            <a:r>
              <a:rPr lang="en-GB" sz="2400" dirty="0"/>
              <a:t> IPv4 </a:t>
            </a:r>
            <a:r>
              <a:rPr lang="en-GB" sz="2400" dirty="0" err="1"/>
              <a:t>dan</a:t>
            </a:r>
            <a:r>
              <a:rPr lang="en-GB" sz="2400" dirty="0"/>
              <a:t> IPv6</a:t>
            </a:r>
          </a:p>
          <a:p>
            <a:pPr marL="342900" indent="-342900" algn="just" defTabSz="457200">
              <a:lnSpc>
                <a:spcPct val="87000"/>
              </a:lnSpc>
              <a:buFont typeface="Arial" panose="020B0604020202020204" pitchFamily="34" charset="0"/>
              <a:buChar char="•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GB" sz="2400" dirty="0" err="1"/>
              <a:t>Terdiri</a:t>
            </a:r>
            <a:r>
              <a:rPr lang="en-GB" sz="2400" dirty="0"/>
              <a:t> </a:t>
            </a:r>
            <a:r>
              <a:rPr lang="en-GB" sz="2400" dirty="0" err="1"/>
              <a:t>atas</a:t>
            </a:r>
            <a:r>
              <a:rPr lang="en-GB" sz="2400" dirty="0"/>
              <a:t> 32 bit </a:t>
            </a:r>
            <a:r>
              <a:rPr lang="en-GB" sz="2400" dirty="0" err="1"/>
              <a:t>pada</a:t>
            </a:r>
            <a:r>
              <a:rPr lang="en-GB" sz="2400" dirty="0"/>
              <a:t> IPv4 </a:t>
            </a:r>
            <a:r>
              <a:rPr lang="en-GB" sz="2400" dirty="0" err="1"/>
              <a:t>dan</a:t>
            </a:r>
            <a:r>
              <a:rPr lang="en-GB" sz="2400" dirty="0"/>
              <a:t> 128 bit </a:t>
            </a:r>
            <a:r>
              <a:rPr lang="en-GB" sz="2400" dirty="0" err="1"/>
              <a:t>pada</a:t>
            </a:r>
            <a:r>
              <a:rPr lang="en-GB" sz="2400" dirty="0"/>
              <a:t> IPv6</a:t>
            </a:r>
          </a:p>
          <a:p>
            <a:pPr marL="342900" indent="-342900" algn="just" defTabSz="457200">
              <a:lnSpc>
                <a:spcPct val="87000"/>
              </a:lnSpc>
              <a:buFont typeface="Arial" panose="020B0604020202020204" pitchFamily="34" charset="0"/>
              <a:buChar char="•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GB" sz="2400" dirty="0" err="1"/>
              <a:t>Menggunakan</a:t>
            </a:r>
            <a:r>
              <a:rPr lang="en-GB" sz="2400" dirty="0"/>
              <a:t> </a:t>
            </a:r>
            <a:r>
              <a:rPr lang="en-GB" sz="2400" dirty="0" err="1"/>
              <a:t>sistem</a:t>
            </a:r>
            <a:r>
              <a:rPr lang="en-GB" sz="2400" dirty="0"/>
              <a:t> </a:t>
            </a:r>
            <a:r>
              <a:rPr lang="en-GB" sz="2400" dirty="0" err="1"/>
              <a:t>bilangan</a:t>
            </a:r>
            <a:r>
              <a:rPr lang="en-GB" sz="2400" dirty="0"/>
              <a:t> </a:t>
            </a:r>
            <a:r>
              <a:rPr lang="en-GB" sz="2400" dirty="0" err="1"/>
              <a:t>biner</a:t>
            </a:r>
            <a:r>
              <a:rPr lang="en-GB" sz="2400" dirty="0"/>
              <a:t> </a:t>
            </a:r>
            <a:r>
              <a:rPr lang="en-GB" sz="2400" dirty="0" err="1"/>
              <a:t>dan</a:t>
            </a:r>
            <a:r>
              <a:rPr lang="en-GB" sz="2400" dirty="0"/>
              <a:t> </a:t>
            </a:r>
            <a:r>
              <a:rPr lang="en-GB" sz="2400" dirty="0" err="1"/>
              <a:t>bilangan</a:t>
            </a:r>
            <a:r>
              <a:rPr lang="en-GB" sz="2400" dirty="0"/>
              <a:t> </a:t>
            </a:r>
            <a:r>
              <a:rPr lang="en-GB" sz="2400" dirty="0" err="1"/>
              <a:t>desimal</a:t>
            </a:r>
            <a:endParaRPr lang="en-GB" sz="2800" dirty="0"/>
          </a:p>
          <a:p>
            <a:endParaRPr lang="en-US" sz="2400" dirty="0"/>
          </a:p>
        </p:txBody>
      </p:sp>
      <p:pic>
        <p:nvPicPr>
          <p:cNvPr id="7" name="Picture 6" descr="Introduction to Networks - Mozilla Firefox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74598" y="2397115"/>
            <a:ext cx="5596404" cy="2968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72558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asil gambar untuk logo elnus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911424" y="836712"/>
            <a:ext cx="110172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d-ID" sz="2400" b="1" dirty="0">
                <a:solidFill>
                  <a:srgbClr val="FFFFFF"/>
                </a:solidFill>
                <a:latin typeface="+mj-lt"/>
              </a:rPr>
              <a:t>Merancang Pengalamatan Jaringan</a:t>
            </a:r>
            <a:r>
              <a:rPr lang="en-US" dirty="0">
                <a:solidFill>
                  <a:schemeClr val="bg1"/>
                </a:solidFill>
              </a:rPr>
              <a:t>				</a:t>
            </a:r>
            <a:r>
              <a:rPr lang="en-US" b="1" dirty="0">
                <a:solidFill>
                  <a:schemeClr val="accent5">
                    <a:lumMod val="25000"/>
                  </a:schemeClr>
                </a:solidFill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+mj-lt"/>
              </a:rPr>
              <a:t>Pelatihan</a:t>
            </a:r>
            <a:endParaRPr 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Text Placeholder 3"/>
          <p:cNvSpPr>
            <a:spLocks noGrp="1"/>
          </p:cNvSpPr>
          <p:nvPr>
            <p:ph type="body" idx="1"/>
          </p:nvPr>
        </p:nvSpPr>
        <p:spPr>
          <a:xfrm>
            <a:off x="551384" y="5046857"/>
            <a:ext cx="10363200" cy="953650"/>
          </a:xfrm>
        </p:spPr>
        <p:txBody>
          <a:bodyPr/>
          <a:lstStyle/>
          <a:p>
            <a:pPr algn="ctr"/>
            <a:r>
              <a:rPr lang="en-US" sz="6000" dirty="0" err="1"/>
              <a:t>Terima</a:t>
            </a:r>
            <a:r>
              <a:rPr lang="en-US" sz="6000" dirty="0"/>
              <a:t> </a:t>
            </a:r>
            <a:r>
              <a:rPr lang="en-US" sz="6000" dirty="0" err="1"/>
              <a:t>Kasih</a:t>
            </a:r>
            <a:endParaRPr lang="id-ID" sz="6000" dirty="0"/>
          </a:p>
        </p:txBody>
      </p:sp>
    </p:spTree>
    <p:extLst>
      <p:ext uri="{BB962C8B-B14F-4D97-AF65-F5344CB8AC3E}">
        <p14:creationId xmlns:p14="http://schemas.microsoft.com/office/powerpoint/2010/main" val="41528987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asil gambar untuk logo elnus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911424" y="836712"/>
            <a:ext cx="110172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err="1">
                <a:solidFill>
                  <a:schemeClr val="bg1"/>
                </a:solidFill>
              </a:rPr>
              <a:t>Pengalamatan</a:t>
            </a:r>
            <a:r>
              <a:rPr lang="id-ID" sz="2400" b="1" dirty="0">
                <a:solidFill>
                  <a:schemeClr val="bg1"/>
                </a:solidFill>
              </a:rPr>
              <a:t> Jaringan </a:t>
            </a:r>
            <a:r>
              <a:rPr lang="en-US" dirty="0">
                <a:solidFill>
                  <a:schemeClr val="bg1"/>
                </a:solidFill>
              </a:rPr>
              <a:t>	</a:t>
            </a:r>
            <a:r>
              <a:rPr lang="en-US" b="1" dirty="0">
                <a:solidFill>
                  <a:schemeClr val="accent5">
                    <a:lumMod val="25000"/>
                  </a:schemeClr>
                </a:solidFill>
              </a:rPr>
              <a:t> 						</a:t>
            </a:r>
            <a:r>
              <a:rPr lang="en-US" sz="2400" b="1" dirty="0" err="1">
                <a:solidFill>
                  <a:schemeClr val="bg1"/>
                </a:solidFill>
                <a:latin typeface="+mj-lt"/>
              </a:rPr>
              <a:t>Pelatihan</a:t>
            </a:r>
            <a:endParaRPr 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055440" y="1628800"/>
            <a:ext cx="10441160" cy="42841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defTabSz="457200">
              <a:lnSpc>
                <a:spcPct val="87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GB" sz="2400" dirty="0"/>
              <a:t>IP ADDRESS </a:t>
            </a:r>
            <a:r>
              <a:rPr lang="en-GB" sz="2400" dirty="0" err="1"/>
              <a:t>Versi</a:t>
            </a:r>
            <a:r>
              <a:rPr lang="en-GB" sz="2400" dirty="0"/>
              <a:t> 4 - </a:t>
            </a:r>
            <a:r>
              <a:rPr lang="en-GB" sz="2400" dirty="0" err="1"/>
              <a:t>Pendahuluan</a:t>
            </a:r>
            <a:endParaRPr lang="en-GB" sz="2400" dirty="0"/>
          </a:p>
          <a:p>
            <a:pPr algn="just" defTabSz="457200">
              <a:lnSpc>
                <a:spcPct val="87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endParaRPr lang="en-GB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IP Address range : 0.0.0.0 – 255.255.255.255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Host Addresses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0.0.0.0 – 223.255.255.255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Experimental Addresses 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240.0.0.0 – 255.255.255.254 (RFC 3330)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Multicast Addresses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224.0.0.0 – 239.255.255.255</a:t>
            </a:r>
          </a:p>
          <a:p>
            <a:pPr algn="just" defTabSz="457200">
              <a:lnSpc>
                <a:spcPct val="87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endParaRPr lang="en-GB" sz="2400" dirty="0"/>
          </a:p>
          <a:p>
            <a:pPr algn="just" defTabSz="457200">
              <a:lnSpc>
                <a:spcPct val="87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endParaRPr lang="en-GB" sz="2400" dirty="0"/>
          </a:p>
          <a:p>
            <a:pPr marL="457200" indent="-457200" algn="just" defTabSz="457200">
              <a:lnSpc>
                <a:spcPct val="87000"/>
              </a:lnSpc>
              <a:buAutoNum type="alphaLcPeriod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endParaRPr lang="en-GB" sz="2400" dirty="0"/>
          </a:p>
        </p:txBody>
      </p:sp>
      <p:sp>
        <p:nvSpPr>
          <p:cNvPr id="5" name="Rectangle 4"/>
          <p:cNvSpPr/>
          <p:nvPr/>
        </p:nvSpPr>
        <p:spPr>
          <a:xfrm>
            <a:off x="1049213" y="2348880"/>
            <a:ext cx="10441160" cy="4136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just" defTabSz="457200" eaLnBrk="1" hangingPunct="1">
              <a:lnSpc>
                <a:spcPct val="87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8500110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asil gambar untuk logo elnus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911424" y="836712"/>
            <a:ext cx="110172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err="1">
                <a:solidFill>
                  <a:schemeClr val="bg1"/>
                </a:solidFill>
              </a:rPr>
              <a:t>Pengalamatan</a:t>
            </a:r>
            <a:r>
              <a:rPr lang="id-ID" sz="2400" b="1" dirty="0">
                <a:solidFill>
                  <a:schemeClr val="bg1"/>
                </a:solidFill>
              </a:rPr>
              <a:t> Jaringan </a:t>
            </a:r>
            <a:r>
              <a:rPr lang="en-US" dirty="0">
                <a:solidFill>
                  <a:schemeClr val="bg1"/>
                </a:solidFill>
              </a:rPr>
              <a:t>	</a:t>
            </a:r>
            <a:r>
              <a:rPr lang="en-US" b="1" dirty="0">
                <a:solidFill>
                  <a:schemeClr val="accent5">
                    <a:lumMod val="25000"/>
                  </a:schemeClr>
                </a:solidFill>
              </a:rPr>
              <a:t> 						</a:t>
            </a:r>
            <a:r>
              <a:rPr lang="en-US" sz="2400" b="1" dirty="0" err="1">
                <a:solidFill>
                  <a:schemeClr val="bg1"/>
                </a:solidFill>
                <a:latin typeface="+mj-lt"/>
              </a:rPr>
              <a:t>Pelatihan</a:t>
            </a:r>
            <a:endParaRPr 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055440" y="1628800"/>
            <a:ext cx="10441160" cy="20201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defTabSz="457200">
              <a:lnSpc>
                <a:spcPct val="87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GB" sz="2400" dirty="0"/>
              <a:t>IP ADDRESS </a:t>
            </a:r>
            <a:r>
              <a:rPr lang="en-GB" sz="2400" dirty="0" err="1"/>
              <a:t>Versi</a:t>
            </a:r>
            <a:r>
              <a:rPr lang="en-GB" sz="2400" dirty="0"/>
              <a:t> 4 – </a:t>
            </a:r>
            <a:r>
              <a:rPr lang="en-GB" sz="2400" dirty="0" err="1"/>
              <a:t>Sistem</a:t>
            </a:r>
            <a:r>
              <a:rPr lang="en-GB" sz="2400" dirty="0"/>
              <a:t> </a:t>
            </a:r>
            <a:r>
              <a:rPr lang="en-GB" sz="2400" dirty="0" err="1"/>
              <a:t>Bilangan</a:t>
            </a:r>
            <a:r>
              <a:rPr lang="en-GB" sz="2400" dirty="0"/>
              <a:t> </a:t>
            </a:r>
            <a:r>
              <a:rPr lang="en-GB" sz="2400" dirty="0" err="1"/>
              <a:t>Biner</a:t>
            </a:r>
            <a:r>
              <a:rPr lang="en-GB" sz="2400" dirty="0"/>
              <a:t> </a:t>
            </a:r>
            <a:r>
              <a:rPr lang="en-GB" sz="2400" dirty="0" err="1"/>
              <a:t>dan</a:t>
            </a:r>
            <a:r>
              <a:rPr lang="en-GB" sz="2400" dirty="0"/>
              <a:t> </a:t>
            </a:r>
            <a:r>
              <a:rPr lang="en-GB" sz="2400" dirty="0" err="1"/>
              <a:t>Desimal</a:t>
            </a:r>
            <a:endParaRPr lang="en-GB" sz="2400" dirty="0"/>
          </a:p>
          <a:p>
            <a:pPr algn="just" defTabSz="457200">
              <a:lnSpc>
                <a:spcPct val="87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endParaRPr lang="en-GB" sz="2400" dirty="0"/>
          </a:p>
          <a:p>
            <a:pPr algn="just" defTabSz="457200">
              <a:lnSpc>
                <a:spcPct val="87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endParaRPr lang="en-GB" sz="2400" dirty="0"/>
          </a:p>
          <a:p>
            <a:pPr algn="just" defTabSz="457200">
              <a:lnSpc>
                <a:spcPct val="87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endParaRPr lang="en-GB" sz="2400" dirty="0"/>
          </a:p>
          <a:p>
            <a:pPr algn="just" defTabSz="457200">
              <a:lnSpc>
                <a:spcPct val="87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endParaRPr lang="en-GB" sz="2400" dirty="0"/>
          </a:p>
          <a:p>
            <a:pPr marL="457200" indent="-457200" algn="just" defTabSz="457200">
              <a:lnSpc>
                <a:spcPct val="87000"/>
              </a:lnSpc>
              <a:buAutoNum type="alphaLcPeriod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endParaRPr lang="en-GB" sz="2400" dirty="0"/>
          </a:p>
        </p:txBody>
      </p:sp>
      <p:sp>
        <p:nvSpPr>
          <p:cNvPr id="5" name="Rectangle 4"/>
          <p:cNvSpPr/>
          <p:nvPr/>
        </p:nvSpPr>
        <p:spPr>
          <a:xfrm>
            <a:off x="1049213" y="2348880"/>
            <a:ext cx="10441160" cy="4136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just" defTabSz="457200" eaLnBrk="1" hangingPunct="1">
              <a:lnSpc>
                <a:spcPct val="87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endParaRPr lang="en-GB" sz="2400" dirty="0"/>
          </a:p>
        </p:txBody>
      </p:sp>
      <p:pic>
        <p:nvPicPr>
          <p:cNvPr id="6" name="Content Placeholder 4" descr="Screen Shot 2018-10-10 at 6.47.59 AM.jpg"/>
          <p:cNvPicPr>
            <a:picLocks noGrp="1"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12" t="5026" r="5896" b="10133"/>
          <a:stretch/>
        </p:blipFill>
        <p:spPr>
          <a:xfrm>
            <a:off x="2783632" y="2021494"/>
            <a:ext cx="6619164" cy="4720500"/>
          </a:xfrm>
          <a:prstGeom prst="rect">
            <a:avLst/>
          </a:prstGeom>
        </p:spPr>
      </p:pic>
      <p:pic>
        <p:nvPicPr>
          <p:cNvPr id="4098" name="Picture 2" descr="C:\Users\windows\Downloads\Binary_counter.gif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4893" y="1969911"/>
            <a:ext cx="2552700" cy="1171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74234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asil gambar untuk logo elnus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911424" y="836712"/>
            <a:ext cx="110172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err="1">
                <a:solidFill>
                  <a:schemeClr val="bg1"/>
                </a:solidFill>
              </a:rPr>
              <a:t>Pengalamatan</a:t>
            </a:r>
            <a:r>
              <a:rPr lang="id-ID" sz="2400" b="1" dirty="0">
                <a:solidFill>
                  <a:schemeClr val="bg1"/>
                </a:solidFill>
              </a:rPr>
              <a:t> Jaringan </a:t>
            </a:r>
            <a:r>
              <a:rPr lang="en-US" dirty="0">
                <a:solidFill>
                  <a:schemeClr val="bg1"/>
                </a:solidFill>
              </a:rPr>
              <a:t>	</a:t>
            </a:r>
            <a:r>
              <a:rPr lang="en-US" b="1" dirty="0">
                <a:solidFill>
                  <a:schemeClr val="accent5">
                    <a:lumMod val="25000"/>
                  </a:schemeClr>
                </a:solidFill>
              </a:rPr>
              <a:t> 						</a:t>
            </a:r>
            <a:r>
              <a:rPr lang="en-US" sz="2400" b="1" dirty="0" err="1">
                <a:solidFill>
                  <a:schemeClr val="bg1"/>
                </a:solidFill>
                <a:latin typeface="+mj-lt"/>
              </a:rPr>
              <a:t>Pelatihan</a:t>
            </a:r>
            <a:endParaRPr 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055440" y="1628800"/>
            <a:ext cx="10441160" cy="20201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defTabSz="457200">
              <a:lnSpc>
                <a:spcPct val="87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GB" sz="2400" dirty="0"/>
              <a:t>IP ADDRESS </a:t>
            </a:r>
            <a:r>
              <a:rPr lang="en-GB" sz="2400" dirty="0" err="1"/>
              <a:t>Versi</a:t>
            </a:r>
            <a:r>
              <a:rPr lang="en-GB" sz="2400" dirty="0"/>
              <a:t> 4 – </a:t>
            </a:r>
            <a:r>
              <a:rPr lang="en-GB" sz="2400" dirty="0" err="1"/>
              <a:t>Sistem</a:t>
            </a:r>
            <a:r>
              <a:rPr lang="en-GB" sz="2400" dirty="0"/>
              <a:t> </a:t>
            </a:r>
            <a:r>
              <a:rPr lang="en-GB" sz="2400" dirty="0" err="1"/>
              <a:t>Bilangan</a:t>
            </a:r>
            <a:r>
              <a:rPr lang="en-GB" sz="2400" dirty="0"/>
              <a:t> </a:t>
            </a:r>
            <a:r>
              <a:rPr lang="en-GB" sz="2400" dirty="0" err="1"/>
              <a:t>Biner</a:t>
            </a:r>
            <a:r>
              <a:rPr lang="en-GB" sz="2400" dirty="0"/>
              <a:t> </a:t>
            </a:r>
            <a:r>
              <a:rPr lang="en-GB" sz="2400" dirty="0" err="1"/>
              <a:t>dan</a:t>
            </a:r>
            <a:r>
              <a:rPr lang="en-GB" sz="2400" dirty="0"/>
              <a:t> </a:t>
            </a:r>
            <a:r>
              <a:rPr lang="en-GB" sz="2400" dirty="0" err="1"/>
              <a:t>Desimal</a:t>
            </a:r>
            <a:endParaRPr lang="en-GB" sz="2400" dirty="0"/>
          </a:p>
          <a:p>
            <a:pPr algn="just" defTabSz="457200">
              <a:lnSpc>
                <a:spcPct val="87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endParaRPr lang="en-GB" sz="2400" dirty="0"/>
          </a:p>
          <a:p>
            <a:pPr algn="just" defTabSz="457200">
              <a:lnSpc>
                <a:spcPct val="87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endParaRPr lang="en-GB" sz="2400" dirty="0"/>
          </a:p>
          <a:p>
            <a:pPr algn="just" defTabSz="457200">
              <a:lnSpc>
                <a:spcPct val="87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endParaRPr lang="en-GB" sz="2400" dirty="0"/>
          </a:p>
          <a:p>
            <a:pPr algn="just" defTabSz="457200">
              <a:lnSpc>
                <a:spcPct val="87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endParaRPr lang="en-GB" sz="2400" dirty="0"/>
          </a:p>
          <a:p>
            <a:pPr marL="457200" indent="-457200" algn="just" defTabSz="457200">
              <a:lnSpc>
                <a:spcPct val="87000"/>
              </a:lnSpc>
              <a:buAutoNum type="alphaLcPeriod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endParaRPr lang="en-GB" sz="2400" dirty="0"/>
          </a:p>
        </p:txBody>
      </p:sp>
      <p:pic>
        <p:nvPicPr>
          <p:cNvPr id="7" name="Content Placeholder 3" descr="Screen Shot 2018-10-10 at 6.51.40 AM.jpg"/>
          <p:cNvPicPr>
            <a:picLocks noGrp="1"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825" r="-12825"/>
          <a:stretch>
            <a:fillRect/>
          </a:stretch>
        </p:blipFill>
        <p:spPr>
          <a:xfrm>
            <a:off x="428232" y="1998720"/>
            <a:ext cx="8682749" cy="4775178"/>
          </a:xfrm>
          <a:prstGeom prst="rect">
            <a:avLst/>
          </a:prstGeom>
        </p:spPr>
      </p:pic>
      <p:pic>
        <p:nvPicPr>
          <p:cNvPr id="6" name="Picture 3" descr="C:\Users\windows\Downloads\giphy (1).gif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6283" y="2276872"/>
            <a:ext cx="5458726" cy="1736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82041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asil gambar untuk logo elnus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911424" y="836712"/>
            <a:ext cx="110172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err="1">
                <a:solidFill>
                  <a:schemeClr val="bg1"/>
                </a:solidFill>
              </a:rPr>
              <a:t>Pengalamatan</a:t>
            </a:r>
            <a:r>
              <a:rPr lang="id-ID" sz="2400" b="1" dirty="0">
                <a:solidFill>
                  <a:schemeClr val="bg1"/>
                </a:solidFill>
              </a:rPr>
              <a:t> Jaringan </a:t>
            </a:r>
            <a:r>
              <a:rPr lang="en-US" dirty="0">
                <a:solidFill>
                  <a:schemeClr val="bg1"/>
                </a:solidFill>
              </a:rPr>
              <a:t>	</a:t>
            </a:r>
            <a:r>
              <a:rPr lang="en-US" b="1" dirty="0">
                <a:solidFill>
                  <a:schemeClr val="accent5">
                    <a:lumMod val="25000"/>
                  </a:schemeClr>
                </a:solidFill>
              </a:rPr>
              <a:t> 						</a:t>
            </a:r>
            <a:r>
              <a:rPr lang="en-US" sz="2400" b="1" dirty="0" err="1">
                <a:solidFill>
                  <a:schemeClr val="bg1"/>
                </a:solidFill>
                <a:latin typeface="+mj-lt"/>
              </a:rPr>
              <a:t>Pelatihan</a:t>
            </a:r>
            <a:endParaRPr 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055440" y="1628800"/>
            <a:ext cx="10441160" cy="426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defTabSz="457200">
              <a:lnSpc>
                <a:spcPct val="87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GB" sz="2400" dirty="0"/>
              <a:t>IP ADDRESS </a:t>
            </a:r>
            <a:r>
              <a:rPr lang="en-GB" sz="2400" dirty="0" err="1"/>
              <a:t>Versi</a:t>
            </a:r>
            <a:r>
              <a:rPr lang="en-GB" sz="2400" dirty="0"/>
              <a:t> 4 - Network Portion, Host Portion </a:t>
            </a:r>
            <a:r>
              <a:rPr lang="en-GB" sz="2400" dirty="0" err="1"/>
              <a:t>dan</a:t>
            </a:r>
            <a:r>
              <a:rPr lang="en-GB" sz="2400" dirty="0"/>
              <a:t> Subnet Mask</a:t>
            </a:r>
          </a:p>
          <a:p>
            <a:pPr algn="just" defTabSz="457200">
              <a:lnSpc>
                <a:spcPct val="87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endParaRPr lang="en-GB" sz="2400" dirty="0"/>
          </a:p>
          <a:p>
            <a:pPr algn="just" defTabSz="457200">
              <a:lnSpc>
                <a:spcPct val="87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US" altLang="en-US" sz="2400" dirty="0" err="1"/>
              <a:t>Terbagi</a:t>
            </a:r>
            <a:r>
              <a:rPr lang="en-US" altLang="en-US" sz="2400" dirty="0"/>
              <a:t> </a:t>
            </a:r>
            <a:r>
              <a:rPr lang="en-US" altLang="en-US" sz="2400" dirty="0" err="1"/>
              <a:t>menjadi</a:t>
            </a:r>
            <a:r>
              <a:rPr lang="en-US" altLang="en-US" sz="2400" dirty="0"/>
              <a:t> </a:t>
            </a:r>
            <a:r>
              <a:rPr lang="en-US" altLang="en-US" sz="2400" dirty="0" err="1"/>
              <a:t>dua</a:t>
            </a:r>
            <a:r>
              <a:rPr lang="en-US" altLang="en-US" sz="2400" dirty="0"/>
              <a:t> </a:t>
            </a:r>
            <a:r>
              <a:rPr lang="en-US" altLang="en-US" sz="2400" dirty="0" err="1"/>
              <a:t>bagian</a:t>
            </a:r>
            <a:r>
              <a:rPr lang="en-US" altLang="en-US" sz="2400" dirty="0"/>
              <a:t> </a:t>
            </a:r>
            <a:r>
              <a:rPr lang="en-US" altLang="en-US" sz="2400" dirty="0" err="1"/>
              <a:t>Bagian</a:t>
            </a:r>
            <a:r>
              <a:rPr lang="en-US" altLang="en-US" sz="2400" dirty="0"/>
              <a:t> </a:t>
            </a:r>
            <a:r>
              <a:rPr lang="en-US" altLang="en-US" sz="2400" dirty="0" err="1"/>
              <a:t>networkID</a:t>
            </a:r>
            <a:r>
              <a:rPr lang="en-US" altLang="en-US" sz="2400" dirty="0"/>
              <a:t> </a:t>
            </a:r>
            <a:r>
              <a:rPr lang="en-US" altLang="en-US" sz="2400" dirty="0" err="1"/>
              <a:t>dan</a:t>
            </a:r>
            <a:r>
              <a:rPr lang="en-US" altLang="en-US" sz="2400" dirty="0"/>
              <a:t> </a:t>
            </a:r>
            <a:r>
              <a:rPr lang="en-US" altLang="en-US" sz="2400" dirty="0" err="1"/>
              <a:t>Bagian</a:t>
            </a:r>
            <a:r>
              <a:rPr lang="en-US" altLang="en-US" sz="2400" dirty="0"/>
              <a:t> </a:t>
            </a:r>
            <a:r>
              <a:rPr lang="en-US" altLang="en-US" sz="2400" dirty="0" err="1"/>
              <a:t>HostID</a:t>
            </a:r>
            <a:endParaRPr lang="en-US" altLang="en-US" sz="2400" dirty="0"/>
          </a:p>
          <a:p>
            <a:pPr algn="just" defTabSz="457200">
              <a:lnSpc>
                <a:spcPct val="87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endParaRPr lang="en-US" altLang="en-US" sz="2400" dirty="0"/>
          </a:p>
          <a:p>
            <a:pPr algn="just" defTabSz="457200">
              <a:lnSpc>
                <a:spcPct val="87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endParaRPr lang="en-US" altLang="en-US" sz="2400" dirty="0"/>
          </a:p>
          <a:p>
            <a:pPr algn="just" defTabSz="457200">
              <a:lnSpc>
                <a:spcPct val="87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endParaRPr lang="en-US" altLang="en-US" sz="2400" dirty="0"/>
          </a:p>
          <a:p>
            <a:pPr algn="just" defTabSz="457200">
              <a:lnSpc>
                <a:spcPct val="87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US" altLang="en-US" sz="2400" dirty="0">
                <a:latin typeface="Tahoma" pitchFamily="34" charset="0"/>
              </a:rPr>
              <a:t>32 bit </a:t>
            </a:r>
            <a:r>
              <a:rPr lang="en-US" altLang="en-US" sz="2400" dirty="0" err="1">
                <a:latin typeface="Tahoma" pitchFamily="34" charset="0"/>
              </a:rPr>
              <a:t>dibagi</a:t>
            </a:r>
            <a:r>
              <a:rPr lang="en-US" altLang="en-US" sz="2400" dirty="0">
                <a:latin typeface="Tahoma" pitchFamily="34" charset="0"/>
              </a:rPr>
              <a:t> </a:t>
            </a:r>
            <a:r>
              <a:rPr lang="en-US" altLang="en-US" sz="2400" dirty="0" err="1">
                <a:latin typeface="Tahoma" pitchFamily="34" charset="0"/>
              </a:rPr>
              <a:t>menjadi</a:t>
            </a:r>
            <a:r>
              <a:rPr lang="en-US" altLang="en-US" sz="2400" dirty="0">
                <a:latin typeface="Tahoma" pitchFamily="34" charset="0"/>
              </a:rPr>
              <a:t> 4 </a:t>
            </a:r>
            <a:r>
              <a:rPr lang="en-US" altLang="en-US" sz="2400" dirty="0" err="1">
                <a:latin typeface="Tahoma" pitchFamily="34" charset="0"/>
              </a:rPr>
              <a:t>bagian</a:t>
            </a:r>
            <a:r>
              <a:rPr lang="en-US" altLang="en-US" sz="2400" dirty="0">
                <a:latin typeface="Tahoma" pitchFamily="34" charset="0"/>
              </a:rPr>
              <a:t> </a:t>
            </a:r>
            <a:r>
              <a:rPr lang="en-US" altLang="en-US" sz="2400" dirty="0" err="1">
                <a:latin typeface="Tahoma" pitchFamily="34" charset="0"/>
              </a:rPr>
              <a:t>setiap</a:t>
            </a:r>
            <a:r>
              <a:rPr lang="en-US" altLang="en-US" sz="2400" dirty="0">
                <a:latin typeface="Tahoma" pitchFamily="34" charset="0"/>
              </a:rPr>
              <a:t> </a:t>
            </a:r>
            <a:r>
              <a:rPr lang="en-US" altLang="en-US" sz="2400" dirty="0" err="1">
                <a:latin typeface="Tahoma" pitchFamily="34" charset="0"/>
              </a:rPr>
              <a:t>bagian</a:t>
            </a:r>
            <a:r>
              <a:rPr lang="en-US" altLang="en-US" sz="2400" dirty="0">
                <a:latin typeface="Tahoma" pitchFamily="34" charset="0"/>
              </a:rPr>
              <a:t> </a:t>
            </a:r>
            <a:r>
              <a:rPr lang="en-US" altLang="en-US" sz="2400" dirty="0" err="1">
                <a:latin typeface="Tahoma" pitchFamily="34" charset="0"/>
              </a:rPr>
              <a:t>terdiri</a:t>
            </a:r>
            <a:r>
              <a:rPr lang="en-US" altLang="en-US" sz="2400" dirty="0">
                <a:latin typeface="Tahoma" pitchFamily="34" charset="0"/>
              </a:rPr>
              <a:t> </a:t>
            </a:r>
            <a:r>
              <a:rPr lang="en-US" altLang="en-US" sz="2400" dirty="0" err="1">
                <a:latin typeface="Tahoma" pitchFamily="34" charset="0"/>
              </a:rPr>
              <a:t>dari</a:t>
            </a:r>
            <a:r>
              <a:rPr lang="en-US" altLang="en-US" sz="2400" dirty="0">
                <a:latin typeface="Tahoma" pitchFamily="34" charset="0"/>
              </a:rPr>
              <a:t> 8 bit.</a:t>
            </a:r>
          </a:p>
          <a:p>
            <a:pPr algn="just" defTabSz="457200">
              <a:lnSpc>
                <a:spcPct val="87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endParaRPr lang="en-US" altLang="en-US" sz="2400" dirty="0"/>
          </a:p>
          <a:p>
            <a:pPr algn="just" defTabSz="457200">
              <a:lnSpc>
                <a:spcPct val="87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endParaRPr lang="en-US" sz="2400" dirty="0"/>
          </a:p>
          <a:p>
            <a:pPr algn="just" defTabSz="457200">
              <a:lnSpc>
                <a:spcPct val="87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endParaRPr lang="en-US" sz="2400" dirty="0"/>
          </a:p>
          <a:p>
            <a:pPr algn="just" defTabSz="457200">
              <a:lnSpc>
                <a:spcPct val="87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US" altLang="en-US" sz="2400" dirty="0" err="1">
                <a:latin typeface="Tahoma" pitchFamily="34" charset="0"/>
              </a:rPr>
              <a:t>Untuk</a:t>
            </a:r>
            <a:r>
              <a:rPr lang="en-US" altLang="en-US" sz="2400" dirty="0">
                <a:latin typeface="Tahoma" pitchFamily="34" charset="0"/>
              </a:rPr>
              <a:t> </a:t>
            </a:r>
            <a:r>
              <a:rPr lang="en-US" altLang="en-US" sz="2400" dirty="0" err="1">
                <a:latin typeface="Tahoma" pitchFamily="34" charset="0"/>
              </a:rPr>
              <a:t>kemudahan</a:t>
            </a:r>
            <a:r>
              <a:rPr lang="en-US" altLang="en-US" sz="2400" dirty="0">
                <a:latin typeface="Tahoma" pitchFamily="34" charset="0"/>
              </a:rPr>
              <a:t> </a:t>
            </a:r>
            <a:r>
              <a:rPr lang="en-US" altLang="en-US" sz="2400" dirty="0" err="1">
                <a:latin typeface="Tahoma" pitchFamily="34" charset="0"/>
              </a:rPr>
              <a:t>dikonversi</a:t>
            </a:r>
            <a:r>
              <a:rPr lang="en-US" altLang="en-US" sz="2400" dirty="0">
                <a:latin typeface="Tahoma" pitchFamily="34" charset="0"/>
              </a:rPr>
              <a:t> </a:t>
            </a:r>
            <a:r>
              <a:rPr lang="en-US" altLang="en-US" sz="2400" dirty="0" err="1">
                <a:latin typeface="Tahoma" pitchFamily="34" charset="0"/>
              </a:rPr>
              <a:t>menjadi</a:t>
            </a:r>
            <a:r>
              <a:rPr lang="en-US" altLang="en-US" sz="2400" dirty="0">
                <a:latin typeface="Tahoma" pitchFamily="34" charset="0"/>
              </a:rPr>
              <a:t> </a:t>
            </a:r>
            <a:r>
              <a:rPr lang="en-US" altLang="en-US" sz="2400" dirty="0" err="1">
                <a:latin typeface="Tahoma" pitchFamily="34" charset="0"/>
              </a:rPr>
              <a:t>desimal</a:t>
            </a:r>
            <a:r>
              <a:rPr lang="en-US" altLang="en-US" sz="2400" dirty="0">
                <a:latin typeface="Tahoma" pitchFamily="34" charset="0"/>
              </a:rPr>
              <a:t>.</a:t>
            </a:r>
          </a:p>
          <a:p>
            <a:pPr algn="just" defTabSz="457200">
              <a:lnSpc>
                <a:spcPct val="87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endParaRPr lang="en-GB" sz="2400" dirty="0"/>
          </a:p>
          <a:p>
            <a:pPr marL="457200" indent="-457200" algn="just" defTabSz="457200">
              <a:lnSpc>
                <a:spcPct val="87000"/>
              </a:lnSpc>
              <a:buAutoNum type="alphaLcPeriod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endParaRPr lang="en-GB" sz="2400" dirty="0"/>
          </a:p>
        </p:txBody>
      </p:sp>
      <p:sp>
        <p:nvSpPr>
          <p:cNvPr id="5" name="Rectangle 4"/>
          <p:cNvSpPr/>
          <p:nvPr/>
        </p:nvSpPr>
        <p:spPr>
          <a:xfrm>
            <a:off x="1049213" y="2348880"/>
            <a:ext cx="10441160" cy="4136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just" defTabSz="457200" eaLnBrk="1" hangingPunct="1">
              <a:lnSpc>
                <a:spcPct val="87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endParaRPr lang="en-GB" sz="2400" dirty="0"/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13" t="34906" r="39063" b="51077"/>
          <a:stretch>
            <a:fillRect/>
          </a:stretch>
        </p:blipFill>
        <p:spPr bwMode="auto">
          <a:xfrm>
            <a:off x="3287688" y="2590569"/>
            <a:ext cx="51816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13" t="34906" r="39063" b="52156"/>
          <a:stretch>
            <a:fillRect/>
          </a:stretch>
        </p:blipFill>
        <p:spPr bwMode="auto">
          <a:xfrm>
            <a:off x="3287688" y="3885969"/>
            <a:ext cx="51816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13" t="48921" r="39063" b="37062"/>
          <a:stretch>
            <a:fillRect/>
          </a:stretch>
        </p:blipFill>
        <p:spPr bwMode="auto">
          <a:xfrm>
            <a:off x="3287688" y="5333769"/>
            <a:ext cx="51816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45309330"/>
      </p:ext>
    </p:extLst>
  </p:cSld>
  <p:clrMapOvr>
    <a:masterClrMapping/>
  </p:clrMapOvr>
</p:sld>
</file>

<file path=ppt/theme/theme1.xml><?xml version="1.0" encoding="utf-8"?>
<a:theme xmlns:a="http://schemas.openxmlformats.org/drawingml/2006/main" name="powerpoint-template-apr7">
  <a:themeElements>
    <a:clrScheme name="Office Theme 1">
      <a:dk1>
        <a:srgbClr val="17347D"/>
      </a:dk1>
      <a:lt1>
        <a:srgbClr val="FFFFFF"/>
      </a:lt1>
      <a:dk2>
        <a:srgbClr val="3366CC"/>
      </a:dk2>
      <a:lt2>
        <a:srgbClr val="DDDDDD"/>
      </a:lt2>
      <a:accent1>
        <a:srgbClr val="77B7E7"/>
      </a:accent1>
      <a:accent2>
        <a:srgbClr val="FF9900"/>
      </a:accent2>
      <a:accent3>
        <a:srgbClr val="FFFFFF"/>
      </a:accent3>
      <a:accent4>
        <a:srgbClr val="122B6A"/>
      </a:accent4>
      <a:accent5>
        <a:srgbClr val="BDD8F1"/>
      </a:accent5>
      <a:accent6>
        <a:srgbClr val="E78A00"/>
      </a:accent6>
      <a:hlink>
        <a:srgbClr val="9999FF"/>
      </a:hlink>
      <a:folHlink>
        <a:srgbClr val="969696"/>
      </a:folHlink>
    </a:clrScheme>
    <a:fontScheme name="Office Theme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Office Theme 1">
        <a:dk1>
          <a:srgbClr val="17347D"/>
        </a:dk1>
        <a:lt1>
          <a:srgbClr val="FFFFFF"/>
        </a:lt1>
        <a:dk2>
          <a:srgbClr val="3366CC"/>
        </a:dk2>
        <a:lt2>
          <a:srgbClr val="DDDDDD"/>
        </a:lt2>
        <a:accent1>
          <a:srgbClr val="77B7E7"/>
        </a:accent1>
        <a:accent2>
          <a:srgbClr val="FF9900"/>
        </a:accent2>
        <a:accent3>
          <a:srgbClr val="FFFFFF"/>
        </a:accent3>
        <a:accent4>
          <a:srgbClr val="122B6A"/>
        </a:accent4>
        <a:accent5>
          <a:srgbClr val="BDD8F1"/>
        </a:accent5>
        <a:accent6>
          <a:srgbClr val="E78A00"/>
        </a:accent6>
        <a:hlink>
          <a:srgbClr val="9999FF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1B525F"/>
        </a:dk1>
        <a:lt1>
          <a:srgbClr val="FFFFFF"/>
        </a:lt1>
        <a:dk2>
          <a:srgbClr val="339966"/>
        </a:dk2>
        <a:lt2>
          <a:srgbClr val="DDDDDD"/>
        </a:lt2>
        <a:accent1>
          <a:srgbClr val="C5BA6B"/>
        </a:accent1>
        <a:accent2>
          <a:srgbClr val="669900"/>
        </a:accent2>
        <a:accent3>
          <a:srgbClr val="FFFFFF"/>
        </a:accent3>
        <a:accent4>
          <a:srgbClr val="154550"/>
        </a:accent4>
        <a:accent5>
          <a:srgbClr val="DFD9BA"/>
        </a:accent5>
        <a:accent6>
          <a:srgbClr val="5C8A00"/>
        </a:accent6>
        <a:hlink>
          <a:srgbClr val="E57C4D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3">
        <a:dk1>
          <a:srgbClr val="191961"/>
        </a:dk1>
        <a:lt1>
          <a:srgbClr val="FFFFFF"/>
        </a:lt1>
        <a:dk2>
          <a:srgbClr val="5D4CDC"/>
        </a:dk2>
        <a:lt2>
          <a:srgbClr val="DDDDDD"/>
        </a:lt2>
        <a:accent1>
          <a:srgbClr val="31B36C"/>
        </a:accent1>
        <a:accent2>
          <a:srgbClr val="0099FF"/>
        </a:accent2>
        <a:accent3>
          <a:srgbClr val="FFFFFF"/>
        </a:accent3>
        <a:accent4>
          <a:srgbClr val="141452"/>
        </a:accent4>
        <a:accent5>
          <a:srgbClr val="ADD6BA"/>
        </a:accent5>
        <a:accent6>
          <a:srgbClr val="008AE7"/>
        </a:accent6>
        <a:hlink>
          <a:srgbClr val="A0963C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3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Ulysses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powerpoint-template-apr7</Template>
  <TotalTime>20178967</TotalTime>
  <Words>2965</Words>
  <Application>Microsoft Office PowerPoint</Application>
  <PresentationFormat>Widescreen</PresentationFormat>
  <Paragraphs>579</Paragraphs>
  <Slides>50</Slides>
  <Notes>37</Notes>
  <HiddenSlides>0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3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64" baseType="lpstr">
      <vt:lpstr>Arial</vt:lpstr>
      <vt:lpstr>Bebas Neue</vt:lpstr>
      <vt:lpstr>Calibri</vt:lpstr>
      <vt:lpstr>Calibri Light</vt:lpstr>
      <vt:lpstr>Lato</vt:lpstr>
      <vt:lpstr>Nunito Sans</vt:lpstr>
      <vt:lpstr>PT Sans</vt:lpstr>
      <vt:lpstr>Tahoma</vt:lpstr>
      <vt:lpstr>Verdana</vt:lpstr>
      <vt:lpstr>Wingdings</vt:lpstr>
      <vt:lpstr>powerpoint-template-apr7</vt:lpstr>
      <vt:lpstr>3_Custom Design</vt:lpstr>
      <vt:lpstr>Ulysses template</vt:lpstr>
      <vt:lpstr>Bitmap Image</vt:lpstr>
      <vt:lpstr>PowerPoint Presentation</vt:lpstr>
      <vt:lpstr>Andre Dwi Herdhiyanto, S.T.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IP ADDRESS Versi 4 – Penerapan IP Address (OS Windows)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Pengalamatan Jaringan         Pelatihan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Template</dc:title>
  <dc:creator>user</dc:creator>
  <cp:lastModifiedBy>Andre Dwi Herdhiyanto</cp:lastModifiedBy>
  <cp:revision>576</cp:revision>
  <dcterms:created xsi:type="dcterms:W3CDTF">2011-05-21T14:11:58Z</dcterms:created>
  <dcterms:modified xsi:type="dcterms:W3CDTF">2020-09-29T14:38:59Z</dcterms:modified>
</cp:coreProperties>
</file>